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1.jpg" ContentType="image/jpg"/>
  <Override PartName="/ppt/media/image32.jpg" ContentType="image/jpg"/>
  <Override PartName="/ppt/media/image33.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743" r:id="rId3"/>
    <p:sldId id="588" r:id="rId4"/>
    <p:sldId id="764" r:id="rId5"/>
    <p:sldId id="763" r:id="rId6"/>
    <p:sldId id="592" r:id="rId7"/>
    <p:sldId id="589" r:id="rId8"/>
    <p:sldId id="765" r:id="rId9"/>
    <p:sldId id="587" r:id="rId10"/>
    <p:sldId id="766" r:id="rId11"/>
    <p:sldId id="593" r:id="rId12"/>
    <p:sldId id="699"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67" r:id="rId32"/>
    <p:sldId id="768" r:id="rId33"/>
    <p:sldId id="769" r:id="rId34"/>
    <p:sldId id="770" r:id="rId35"/>
    <p:sldId id="771" r:id="rId36"/>
    <p:sldId id="772" r:id="rId37"/>
    <p:sldId id="773" r:id="rId38"/>
    <p:sldId id="774" r:id="rId39"/>
    <p:sldId id="775" r:id="rId40"/>
    <p:sldId id="268" r:id="rId41"/>
    <p:sldId id="269" r:id="rId42"/>
    <p:sldId id="776" r:id="rId43"/>
    <p:sldId id="777" r:id="rId44"/>
    <p:sldId id="316" r:id="rId45"/>
    <p:sldId id="317" r:id="rId46"/>
    <p:sldId id="318" r:id="rId47"/>
    <p:sldId id="319" r:id="rId48"/>
    <p:sldId id="778" r:id="rId49"/>
    <p:sldId id="261" r:id="rId50"/>
    <p:sldId id="260" r:id="rId51"/>
    <p:sldId id="258" r:id="rId52"/>
    <p:sldId id="321" r:id="rId53"/>
    <p:sldId id="309" r:id="rId54"/>
    <p:sldId id="310" r:id="rId55"/>
    <p:sldId id="262" r:id="rId56"/>
  </p:sldIdLst>
  <p:sldSz cx="12192000" cy="6858000"/>
  <p:notesSz cx="6858000" cy="2009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B2C3F0-E72F-AB5A-3ABC-A9A053A37618}" v="85" dt="2019-10-15T01:32:31.740"/>
    <p1510:client id="{A61DF5A3-50BE-0744-B2C8-87815A224F58}" v="32" dt="2019-10-15T00:05:07.099"/>
    <p1510:client id="{912696DA-361B-49BD-A50A-5AB2B72999DB}" v="4" dt="2019-10-15T17:40:19.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bey, Abhishek" userId="fcebbf37-2e6b-4aaa-bd32-5ba1b6c49bdb" providerId="ADAL" clId="{912696DA-361B-49BD-A50A-5AB2B72999DB}"/>
    <pc:docChg chg="modSld">
      <pc:chgData name="Dubey, Abhishek" userId="fcebbf37-2e6b-4aaa-bd32-5ba1b6c49bdb" providerId="ADAL" clId="{912696DA-361B-49BD-A50A-5AB2B72999DB}" dt="2019-10-15T17:40:19.276" v="7"/>
      <pc:docMkLst>
        <pc:docMk/>
      </pc:docMkLst>
      <pc:sldChg chg="addSp">
        <pc:chgData name="Dubey, Abhishek" userId="fcebbf37-2e6b-4aaa-bd32-5ba1b6c49bdb" providerId="ADAL" clId="{912696DA-361B-49BD-A50A-5AB2B72999DB}" dt="2019-10-15T17:40:19.276" v="7"/>
        <pc:sldMkLst>
          <pc:docMk/>
          <pc:sldMk cId="16777895" sldId="587"/>
        </pc:sldMkLst>
        <pc:spChg chg="add">
          <ac:chgData name="Dubey, Abhishek" userId="fcebbf37-2e6b-4aaa-bd32-5ba1b6c49bdb" providerId="ADAL" clId="{912696DA-361B-49BD-A50A-5AB2B72999DB}" dt="2019-10-15T17:40:19.276" v="7"/>
          <ac:spMkLst>
            <pc:docMk/>
            <pc:sldMk cId="16777895" sldId="587"/>
            <ac:spMk id="6" creationId="{0A1535D5-4095-4F9B-A308-5C09E8D95D1D}"/>
          </ac:spMkLst>
        </pc:spChg>
      </pc:sldChg>
      <pc:sldChg chg="addSp modSp">
        <pc:chgData name="Dubey, Abhishek" userId="fcebbf37-2e6b-4aaa-bd32-5ba1b6c49bdb" providerId="ADAL" clId="{912696DA-361B-49BD-A50A-5AB2B72999DB}" dt="2019-10-15T17:40:10.780" v="5" actId="2085"/>
        <pc:sldMkLst>
          <pc:docMk/>
          <pc:sldMk cId="302320985" sldId="593"/>
        </pc:sldMkLst>
        <pc:spChg chg="add mod">
          <ac:chgData name="Dubey, Abhishek" userId="fcebbf37-2e6b-4aaa-bd32-5ba1b6c49bdb" providerId="ADAL" clId="{912696DA-361B-49BD-A50A-5AB2B72999DB}" dt="2019-10-15T17:40:10.780" v="5" actId="2085"/>
          <ac:spMkLst>
            <pc:docMk/>
            <pc:sldMk cId="302320985" sldId="593"/>
            <ac:spMk id="2" creationId="{B951EDE9-96FB-45ED-B110-1CA2F992D145}"/>
          </ac:spMkLst>
        </pc:spChg>
      </pc:sldChg>
      <pc:sldChg chg="addSp">
        <pc:chgData name="Dubey, Abhishek" userId="fcebbf37-2e6b-4aaa-bd32-5ba1b6c49bdb" providerId="ADAL" clId="{912696DA-361B-49BD-A50A-5AB2B72999DB}" dt="2019-10-15T17:40:17.472" v="6"/>
        <pc:sldMkLst>
          <pc:docMk/>
          <pc:sldMk cId="4071517090" sldId="766"/>
        </pc:sldMkLst>
        <pc:spChg chg="add">
          <ac:chgData name="Dubey, Abhishek" userId="fcebbf37-2e6b-4aaa-bd32-5ba1b6c49bdb" providerId="ADAL" clId="{912696DA-361B-49BD-A50A-5AB2B72999DB}" dt="2019-10-15T17:40:17.472" v="6"/>
          <ac:spMkLst>
            <pc:docMk/>
            <pc:sldMk cId="4071517090" sldId="766"/>
            <ac:spMk id="6" creationId="{0D28EE5F-4489-4C8D-8FCD-0E17F8991E0A}"/>
          </ac:spMkLst>
        </pc:spChg>
      </pc:sldChg>
    </pc:docChg>
  </pc:docChgLst>
  <pc:docChgLst>
    <pc:chgData name="Dubey, Abhishek" userId="fcebbf37-2e6b-4aaa-bd32-5ba1b6c49bdb" providerId="ADAL" clId="{A61DF5A3-50BE-0744-B2C8-87815A224F58}"/>
    <pc:docChg chg="undo custSel addSld delSld modSld sldOrd modMainMaster">
      <pc:chgData name="Dubey, Abhishek" userId="fcebbf37-2e6b-4aaa-bd32-5ba1b6c49bdb" providerId="ADAL" clId="{A61DF5A3-50BE-0744-B2C8-87815A224F58}" dt="2019-10-15T00:05:33.402" v="817" actId="20577"/>
      <pc:docMkLst>
        <pc:docMk/>
      </pc:docMkLst>
      <pc:sldChg chg="modSp">
        <pc:chgData name="Dubey, Abhishek" userId="fcebbf37-2e6b-4aaa-bd32-5ba1b6c49bdb" providerId="ADAL" clId="{A61DF5A3-50BE-0744-B2C8-87815A224F58}" dt="2019-10-14T23:45:57.336" v="10" actId="20577"/>
        <pc:sldMkLst>
          <pc:docMk/>
          <pc:sldMk cId="3598940771" sldId="256"/>
        </pc:sldMkLst>
        <pc:spChg chg="mod">
          <ac:chgData name="Dubey, Abhishek" userId="fcebbf37-2e6b-4aaa-bd32-5ba1b6c49bdb" providerId="ADAL" clId="{A61DF5A3-50BE-0744-B2C8-87815A224F58}" dt="2019-10-14T23:45:57.336" v="10" actId="20577"/>
          <ac:spMkLst>
            <pc:docMk/>
            <pc:sldMk cId="3598940771" sldId="256"/>
            <ac:spMk id="2" creationId="{00000000-0000-0000-0000-000000000000}"/>
          </ac:spMkLst>
        </pc:spChg>
      </pc:sldChg>
      <pc:sldChg chg="modSp del">
        <pc:chgData name="Dubey, Abhishek" userId="fcebbf37-2e6b-4aaa-bd32-5ba1b6c49bdb" providerId="ADAL" clId="{A61DF5A3-50BE-0744-B2C8-87815A224F58}" dt="2019-10-15T00:02:03.089" v="508" actId="2696"/>
        <pc:sldMkLst>
          <pc:docMk/>
          <pc:sldMk cId="4076563081" sldId="257"/>
        </pc:sldMkLst>
        <pc:spChg chg="mod">
          <ac:chgData name="Dubey, Abhishek" userId="fcebbf37-2e6b-4aaa-bd32-5ba1b6c49bdb" providerId="ADAL" clId="{A61DF5A3-50BE-0744-B2C8-87815A224F58}" dt="2019-10-14T23:46:56.529" v="11"/>
          <ac:spMkLst>
            <pc:docMk/>
            <pc:sldMk cId="4076563081" sldId="257"/>
            <ac:spMk id="2" creationId="{00000000-0000-0000-0000-000000000000}"/>
          </ac:spMkLst>
        </pc:spChg>
        <pc:spChg chg="mod">
          <ac:chgData name="Dubey, Abhishek" userId="fcebbf37-2e6b-4aaa-bd32-5ba1b6c49bdb" providerId="ADAL" clId="{A61DF5A3-50BE-0744-B2C8-87815A224F58}" dt="2019-10-14T23:46:56.529" v="11"/>
          <ac:spMkLst>
            <pc:docMk/>
            <pc:sldMk cId="4076563081" sldId="257"/>
            <ac:spMk id="6" creationId="{00000000-0000-0000-0000-000000000000}"/>
          </ac:spMkLst>
        </pc:spChg>
        <pc:picChg chg="mod">
          <ac:chgData name="Dubey, Abhishek" userId="fcebbf37-2e6b-4aaa-bd32-5ba1b6c49bdb" providerId="ADAL" clId="{A61DF5A3-50BE-0744-B2C8-87815A224F58}" dt="2019-10-14T23:46:56.529" v="11"/>
          <ac:picMkLst>
            <pc:docMk/>
            <pc:sldMk cId="4076563081" sldId="257"/>
            <ac:picMk id="5" creationId="{00000000-0000-0000-0000-000000000000}"/>
          </ac:picMkLst>
        </pc:picChg>
      </pc:sldChg>
      <pc:sldChg chg="add">
        <pc:chgData name="Dubey, Abhishek" userId="fcebbf37-2e6b-4aaa-bd32-5ba1b6c49bdb" providerId="ADAL" clId="{A61DF5A3-50BE-0744-B2C8-87815A224F58}" dt="2019-10-15T00:04:29.347" v="687"/>
        <pc:sldMkLst>
          <pc:docMk/>
          <pc:sldMk cId="450849084" sldId="258"/>
        </pc:sldMkLst>
      </pc:sldChg>
      <pc:sldChg chg="modSp del">
        <pc:chgData name="Dubey, Abhishek" userId="fcebbf37-2e6b-4aaa-bd32-5ba1b6c49bdb" providerId="ADAL" clId="{A61DF5A3-50BE-0744-B2C8-87815A224F58}" dt="2019-10-15T00:02:03.098" v="509" actId="2696"/>
        <pc:sldMkLst>
          <pc:docMk/>
          <pc:sldMk cId="3695922663" sldId="258"/>
        </pc:sldMkLst>
        <pc:spChg chg="mod">
          <ac:chgData name="Dubey, Abhishek" userId="fcebbf37-2e6b-4aaa-bd32-5ba1b6c49bdb" providerId="ADAL" clId="{A61DF5A3-50BE-0744-B2C8-87815A224F58}" dt="2019-10-14T23:46:56.778" v="14" actId="27636"/>
          <ac:spMkLst>
            <pc:docMk/>
            <pc:sldMk cId="3695922663" sldId="258"/>
            <ac:spMk id="3" creationId="{00000000-0000-0000-0000-000000000000}"/>
          </ac:spMkLst>
        </pc:spChg>
      </pc:sldChg>
      <pc:sldChg chg="modSp add">
        <pc:chgData name="Dubey, Abhishek" userId="fcebbf37-2e6b-4aaa-bd32-5ba1b6c49bdb" providerId="ADAL" clId="{A61DF5A3-50BE-0744-B2C8-87815A224F58}" dt="2019-10-15T00:04:55.535" v="736" actId="1076"/>
        <pc:sldMkLst>
          <pc:docMk/>
          <pc:sldMk cId="2190196959" sldId="260"/>
        </pc:sldMkLst>
        <pc:spChg chg="mod">
          <ac:chgData name="Dubey, Abhishek" userId="fcebbf37-2e6b-4aaa-bd32-5ba1b6c49bdb" providerId="ADAL" clId="{A61DF5A3-50BE-0744-B2C8-87815A224F58}" dt="2019-10-15T00:04:55.535" v="736" actId="1076"/>
          <ac:spMkLst>
            <pc:docMk/>
            <pc:sldMk cId="2190196959" sldId="260"/>
            <ac:spMk id="2" creationId="{37F0C583-98CF-414E-9C1B-2E9EB9ECAFAB}"/>
          </ac:spMkLst>
        </pc:spChg>
        <pc:picChg chg="mod">
          <ac:chgData name="Dubey, Abhishek" userId="fcebbf37-2e6b-4aaa-bd32-5ba1b6c49bdb" providerId="ADAL" clId="{A61DF5A3-50BE-0744-B2C8-87815A224F58}" dt="2019-10-15T00:04:53.566" v="735" actId="1076"/>
          <ac:picMkLst>
            <pc:docMk/>
            <pc:sldMk cId="2190196959" sldId="260"/>
            <ac:picMk id="4" creationId="{50ED09A3-C8A1-4EC5-AC99-42A3CDCBAF6F}"/>
          </ac:picMkLst>
        </pc:picChg>
      </pc:sldChg>
      <pc:sldChg chg="modSp del">
        <pc:chgData name="Dubey, Abhishek" userId="fcebbf37-2e6b-4aaa-bd32-5ba1b6c49bdb" providerId="ADAL" clId="{A61DF5A3-50BE-0744-B2C8-87815A224F58}" dt="2019-10-15T00:02:03.108" v="510" actId="2696"/>
        <pc:sldMkLst>
          <pc:docMk/>
          <pc:sldMk cId="3147762489" sldId="260"/>
        </pc:sldMkLst>
        <pc:spChg chg="mod">
          <ac:chgData name="Dubey, Abhishek" userId="fcebbf37-2e6b-4aaa-bd32-5ba1b6c49bdb" providerId="ADAL" clId="{A61DF5A3-50BE-0744-B2C8-87815A224F58}" dt="2019-10-14T23:46:56.529" v="11"/>
          <ac:spMkLst>
            <pc:docMk/>
            <pc:sldMk cId="3147762489" sldId="260"/>
            <ac:spMk id="3" creationId="{00000000-0000-0000-0000-000000000000}"/>
          </ac:spMkLst>
        </pc:spChg>
        <pc:spChg chg="mod">
          <ac:chgData name="Dubey, Abhishek" userId="fcebbf37-2e6b-4aaa-bd32-5ba1b6c49bdb" providerId="ADAL" clId="{A61DF5A3-50BE-0744-B2C8-87815A224F58}" dt="2019-10-14T23:46:56.529" v="11"/>
          <ac:spMkLst>
            <pc:docMk/>
            <pc:sldMk cId="3147762489" sldId="260"/>
            <ac:spMk id="7" creationId="{00000000-0000-0000-0000-000000000000}"/>
          </ac:spMkLst>
        </pc:spChg>
        <pc:picChg chg="mod">
          <ac:chgData name="Dubey, Abhishek" userId="fcebbf37-2e6b-4aaa-bd32-5ba1b6c49bdb" providerId="ADAL" clId="{A61DF5A3-50BE-0744-B2C8-87815A224F58}" dt="2019-10-14T23:46:56.529" v="11"/>
          <ac:picMkLst>
            <pc:docMk/>
            <pc:sldMk cId="3147762489" sldId="260"/>
            <ac:picMk id="6" creationId="{00000000-0000-0000-0000-000000000000}"/>
          </ac:picMkLst>
        </pc:picChg>
      </pc:sldChg>
      <pc:sldChg chg="modSp add">
        <pc:chgData name="Dubey, Abhishek" userId="fcebbf37-2e6b-4aaa-bd32-5ba1b6c49bdb" providerId="ADAL" clId="{A61DF5A3-50BE-0744-B2C8-87815A224F58}" dt="2019-10-15T00:04:45.540" v="734" actId="20577"/>
        <pc:sldMkLst>
          <pc:docMk/>
          <pc:sldMk cId="976169762" sldId="261"/>
        </pc:sldMkLst>
        <pc:spChg chg="mod">
          <ac:chgData name="Dubey, Abhishek" userId="fcebbf37-2e6b-4aaa-bd32-5ba1b6c49bdb" providerId="ADAL" clId="{A61DF5A3-50BE-0744-B2C8-87815A224F58}" dt="2019-10-15T00:04:45.540" v="734" actId="20577"/>
          <ac:spMkLst>
            <pc:docMk/>
            <pc:sldMk cId="976169762" sldId="261"/>
            <ac:spMk id="2" creationId="{6D5DBE33-F381-4963-8AA4-46820AAE135A}"/>
          </ac:spMkLst>
        </pc:spChg>
      </pc:sldChg>
      <pc:sldChg chg="modSp del">
        <pc:chgData name="Dubey, Abhishek" userId="fcebbf37-2e6b-4aaa-bd32-5ba1b6c49bdb" providerId="ADAL" clId="{A61DF5A3-50BE-0744-B2C8-87815A224F58}" dt="2019-10-15T00:02:03.119" v="511" actId="2696"/>
        <pc:sldMkLst>
          <pc:docMk/>
          <pc:sldMk cId="3350554117" sldId="261"/>
        </pc:sldMkLst>
        <pc:spChg chg="mod">
          <ac:chgData name="Dubey, Abhishek" userId="fcebbf37-2e6b-4aaa-bd32-5ba1b6c49bdb" providerId="ADAL" clId="{A61DF5A3-50BE-0744-B2C8-87815A224F58}" dt="2019-10-14T23:46:56.529" v="11"/>
          <ac:spMkLst>
            <pc:docMk/>
            <pc:sldMk cId="3350554117" sldId="261"/>
            <ac:spMk id="3" creationId="{00000000-0000-0000-0000-000000000000}"/>
          </ac:spMkLst>
        </pc:spChg>
        <pc:spChg chg="mod">
          <ac:chgData name="Dubey, Abhishek" userId="fcebbf37-2e6b-4aaa-bd32-5ba1b6c49bdb" providerId="ADAL" clId="{A61DF5A3-50BE-0744-B2C8-87815A224F58}" dt="2019-10-14T23:46:56.529" v="11"/>
          <ac:spMkLst>
            <pc:docMk/>
            <pc:sldMk cId="3350554117" sldId="261"/>
            <ac:spMk id="4" creationId="{00000000-0000-0000-0000-000000000000}"/>
          </ac:spMkLst>
        </pc:spChg>
        <pc:spChg chg="mod">
          <ac:chgData name="Dubey, Abhishek" userId="fcebbf37-2e6b-4aaa-bd32-5ba1b6c49bdb" providerId="ADAL" clId="{A61DF5A3-50BE-0744-B2C8-87815A224F58}" dt="2019-10-14T23:46:56.529" v="11"/>
          <ac:spMkLst>
            <pc:docMk/>
            <pc:sldMk cId="3350554117" sldId="261"/>
            <ac:spMk id="8" creationId="{00000000-0000-0000-0000-000000000000}"/>
          </ac:spMkLst>
        </pc:spChg>
        <pc:spChg chg="mod">
          <ac:chgData name="Dubey, Abhishek" userId="fcebbf37-2e6b-4aaa-bd32-5ba1b6c49bdb" providerId="ADAL" clId="{A61DF5A3-50BE-0744-B2C8-87815A224F58}" dt="2019-10-14T23:46:56.529" v="11"/>
          <ac:spMkLst>
            <pc:docMk/>
            <pc:sldMk cId="3350554117" sldId="261"/>
            <ac:spMk id="16" creationId="{00000000-0000-0000-0000-000000000000}"/>
          </ac:spMkLst>
        </pc:spChg>
        <pc:cxnChg chg="mod">
          <ac:chgData name="Dubey, Abhishek" userId="fcebbf37-2e6b-4aaa-bd32-5ba1b6c49bdb" providerId="ADAL" clId="{A61DF5A3-50BE-0744-B2C8-87815A224F58}" dt="2019-10-14T23:46:56.529" v="11"/>
          <ac:cxnSpMkLst>
            <pc:docMk/>
            <pc:sldMk cId="3350554117" sldId="261"/>
            <ac:cxnSpMk id="10" creationId="{00000000-0000-0000-0000-000000000000}"/>
          </ac:cxnSpMkLst>
        </pc:cxnChg>
        <pc:cxnChg chg="mod">
          <ac:chgData name="Dubey, Abhishek" userId="fcebbf37-2e6b-4aaa-bd32-5ba1b6c49bdb" providerId="ADAL" clId="{A61DF5A3-50BE-0744-B2C8-87815A224F58}" dt="2019-10-14T23:46:56.529" v="11"/>
          <ac:cxnSpMkLst>
            <pc:docMk/>
            <pc:sldMk cId="3350554117" sldId="261"/>
            <ac:cxnSpMk id="15" creationId="{00000000-0000-0000-0000-000000000000}"/>
          </ac:cxnSpMkLst>
        </pc:cxnChg>
      </pc:sldChg>
      <pc:sldChg chg="modSp add">
        <pc:chgData name="Dubey, Abhishek" userId="fcebbf37-2e6b-4aaa-bd32-5ba1b6c49bdb" providerId="ADAL" clId="{A61DF5A3-50BE-0744-B2C8-87815A224F58}" dt="2019-10-15T00:05:33.402" v="817" actId="20577"/>
        <pc:sldMkLst>
          <pc:docMk/>
          <pc:sldMk cId="1045014641" sldId="262"/>
        </pc:sldMkLst>
        <pc:spChg chg="mod">
          <ac:chgData name="Dubey, Abhishek" userId="fcebbf37-2e6b-4aaa-bd32-5ba1b6c49bdb" providerId="ADAL" clId="{A61DF5A3-50BE-0744-B2C8-87815A224F58}" dt="2019-10-15T00:05:33.402" v="817" actId="20577"/>
          <ac:spMkLst>
            <pc:docMk/>
            <pc:sldMk cId="1045014641" sldId="262"/>
            <ac:spMk id="4" creationId="{BD34C1E2-9972-4BB0-A112-D894FDB70DF9}"/>
          </ac:spMkLst>
        </pc:spChg>
      </pc:sldChg>
      <pc:sldChg chg="modSp del">
        <pc:chgData name="Dubey, Abhishek" userId="fcebbf37-2e6b-4aaa-bd32-5ba1b6c49bdb" providerId="ADAL" clId="{A61DF5A3-50BE-0744-B2C8-87815A224F58}" dt="2019-10-15T00:02:03.129" v="512" actId="2696"/>
        <pc:sldMkLst>
          <pc:docMk/>
          <pc:sldMk cId="1369753590" sldId="262"/>
        </pc:sldMkLst>
        <pc:spChg chg="mod">
          <ac:chgData name="Dubey, Abhishek" userId="fcebbf37-2e6b-4aaa-bd32-5ba1b6c49bdb" providerId="ADAL" clId="{A61DF5A3-50BE-0744-B2C8-87815A224F58}" dt="2019-10-14T23:46:56.529" v="11"/>
          <ac:spMkLst>
            <pc:docMk/>
            <pc:sldMk cId="1369753590" sldId="262"/>
            <ac:spMk id="3" creationId="{00000000-0000-0000-0000-000000000000}"/>
          </ac:spMkLst>
        </pc:spChg>
        <pc:spChg chg="mod">
          <ac:chgData name="Dubey, Abhishek" userId="fcebbf37-2e6b-4aaa-bd32-5ba1b6c49bdb" providerId="ADAL" clId="{A61DF5A3-50BE-0744-B2C8-87815A224F58}" dt="2019-10-14T23:46:56.529" v="11"/>
          <ac:spMkLst>
            <pc:docMk/>
            <pc:sldMk cId="1369753590" sldId="262"/>
            <ac:spMk id="4" creationId="{00000000-0000-0000-0000-000000000000}"/>
          </ac:spMkLst>
        </pc:spChg>
        <pc:spChg chg="mod">
          <ac:chgData name="Dubey, Abhishek" userId="fcebbf37-2e6b-4aaa-bd32-5ba1b6c49bdb" providerId="ADAL" clId="{A61DF5A3-50BE-0744-B2C8-87815A224F58}" dt="2019-10-14T23:46:56.529" v="11"/>
          <ac:spMkLst>
            <pc:docMk/>
            <pc:sldMk cId="1369753590" sldId="262"/>
            <ac:spMk id="8" creationId="{00000000-0000-0000-0000-000000000000}"/>
          </ac:spMkLst>
        </pc:spChg>
        <pc:spChg chg="mod">
          <ac:chgData name="Dubey, Abhishek" userId="fcebbf37-2e6b-4aaa-bd32-5ba1b6c49bdb" providerId="ADAL" clId="{A61DF5A3-50BE-0744-B2C8-87815A224F58}" dt="2019-10-14T23:46:56.529" v="11"/>
          <ac:spMkLst>
            <pc:docMk/>
            <pc:sldMk cId="1369753590" sldId="262"/>
            <ac:spMk id="12" creationId="{00000000-0000-0000-0000-000000000000}"/>
          </ac:spMkLst>
        </pc:spChg>
        <pc:spChg chg="mod">
          <ac:chgData name="Dubey, Abhishek" userId="fcebbf37-2e6b-4aaa-bd32-5ba1b6c49bdb" providerId="ADAL" clId="{A61DF5A3-50BE-0744-B2C8-87815A224F58}" dt="2019-10-14T23:46:56.529" v="11"/>
          <ac:spMkLst>
            <pc:docMk/>
            <pc:sldMk cId="1369753590" sldId="262"/>
            <ac:spMk id="13" creationId="{00000000-0000-0000-0000-000000000000}"/>
          </ac:spMkLst>
        </pc:spChg>
        <pc:spChg chg="mod">
          <ac:chgData name="Dubey, Abhishek" userId="fcebbf37-2e6b-4aaa-bd32-5ba1b6c49bdb" providerId="ADAL" clId="{A61DF5A3-50BE-0744-B2C8-87815A224F58}" dt="2019-10-14T23:46:56.529" v="11"/>
          <ac:spMkLst>
            <pc:docMk/>
            <pc:sldMk cId="1369753590" sldId="262"/>
            <ac:spMk id="14" creationId="{00000000-0000-0000-0000-000000000000}"/>
          </ac:spMkLst>
        </pc:spChg>
        <pc:spChg chg="mod">
          <ac:chgData name="Dubey, Abhishek" userId="fcebbf37-2e6b-4aaa-bd32-5ba1b6c49bdb" providerId="ADAL" clId="{A61DF5A3-50BE-0744-B2C8-87815A224F58}" dt="2019-10-14T23:46:56.529" v="11"/>
          <ac:spMkLst>
            <pc:docMk/>
            <pc:sldMk cId="1369753590" sldId="262"/>
            <ac:spMk id="16" creationId="{00000000-0000-0000-0000-000000000000}"/>
          </ac:spMkLst>
        </pc:spChg>
        <pc:cxnChg chg="mod">
          <ac:chgData name="Dubey, Abhishek" userId="fcebbf37-2e6b-4aaa-bd32-5ba1b6c49bdb" providerId="ADAL" clId="{A61DF5A3-50BE-0744-B2C8-87815A224F58}" dt="2019-10-14T23:46:56.529" v="11"/>
          <ac:cxnSpMkLst>
            <pc:docMk/>
            <pc:sldMk cId="1369753590" sldId="262"/>
            <ac:cxnSpMk id="9" creationId="{00000000-0000-0000-0000-000000000000}"/>
          </ac:cxnSpMkLst>
        </pc:cxnChg>
        <pc:cxnChg chg="mod">
          <ac:chgData name="Dubey, Abhishek" userId="fcebbf37-2e6b-4aaa-bd32-5ba1b6c49bdb" providerId="ADAL" clId="{A61DF5A3-50BE-0744-B2C8-87815A224F58}" dt="2019-10-14T23:46:56.529" v="11"/>
          <ac:cxnSpMkLst>
            <pc:docMk/>
            <pc:sldMk cId="1369753590" sldId="262"/>
            <ac:cxnSpMk id="10" creationId="{00000000-0000-0000-0000-000000000000}"/>
          </ac:cxnSpMkLst>
        </pc:cxnChg>
        <pc:cxnChg chg="mod">
          <ac:chgData name="Dubey, Abhishek" userId="fcebbf37-2e6b-4aaa-bd32-5ba1b6c49bdb" providerId="ADAL" clId="{A61DF5A3-50BE-0744-B2C8-87815A224F58}" dt="2019-10-14T23:46:56.529" v="11"/>
          <ac:cxnSpMkLst>
            <pc:docMk/>
            <pc:sldMk cId="1369753590" sldId="262"/>
            <ac:cxnSpMk id="15" creationId="{00000000-0000-0000-0000-000000000000}"/>
          </ac:cxnSpMkLst>
        </pc:cxnChg>
      </pc:sldChg>
      <pc:sldChg chg="modSp del">
        <pc:chgData name="Dubey, Abhishek" userId="fcebbf37-2e6b-4aaa-bd32-5ba1b6c49bdb" providerId="ADAL" clId="{A61DF5A3-50BE-0744-B2C8-87815A224F58}" dt="2019-10-15T00:02:03.140" v="513" actId="2696"/>
        <pc:sldMkLst>
          <pc:docMk/>
          <pc:sldMk cId="155711706" sldId="263"/>
        </pc:sldMkLst>
        <pc:spChg chg="mod">
          <ac:chgData name="Dubey, Abhishek" userId="fcebbf37-2e6b-4aaa-bd32-5ba1b6c49bdb" providerId="ADAL" clId="{A61DF5A3-50BE-0744-B2C8-87815A224F58}" dt="2019-10-14T23:46:56.529" v="11"/>
          <ac:spMkLst>
            <pc:docMk/>
            <pc:sldMk cId="155711706" sldId="263"/>
            <ac:spMk id="3" creationId="{00000000-0000-0000-0000-000000000000}"/>
          </ac:spMkLst>
        </pc:spChg>
        <pc:spChg chg="mod">
          <ac:chgData name="Dubey, Abhishek" userId="fcebbf37-2e6b-4aaa-bd32-5ba1b6c49bdb" providerId="ADAL" clId="{A61DF5A3-50BE-0744-B2C8-87815A224F58}" dt="2019-10-14T23:46:56.529" v="11"/>
          <ac:spMkLst>
            <pc:docMk/>
            <pc:sldMk cId="155711706" sldId="263"/>
            <ac:spMk id="4" creationId="{00000000-0000-0000-0000-000000000000}"/>
          </ac:spMkLst>
        </pc:spChg>
        <pc:spChg chg="mod">
          <ac:chgData name="Dubey, Abhishek" userId="fcebbf37-2e6b-4aaa-bd32-5ba1b6c49bdb" providerId="ADAL" clId="{A61DF5A3-50BE-0744-B2C8-87815A224F58}" dt="2019-10-14T23:46:56.529" v="11"/>
          <ac:spMkLst>
            <pc:docMk/>
            <pc:sldMk cId="155711706" sldId="263"/>
            <ac:spMk id="8" creationId="{00000000-0000-0000-0000-000000000000}"/>
          </ac:spMkLst>
        </pc:spChg>
        <pc:spChg chg="mod">
          <ac:chgData name="Dubey, Abhishek" userId="fcebbf37-2e6b-4aaa-bd32-5ba1b6c49bdb" providerId="ADAL" clId="{A61DF5A3-50BE-0744-B2C8-87815A224F58}" dt="2019-10-14T23:46:56.529" v="11"/>
          <ac:spMkLst>
            <pc:docMk/>
            <pc:sldMk cId="155711706" sldId="263"/>
            <ac:spMk id="13" creationId="{00000000-0000-0000-0000-000000000000}"/>
          </ac:spMkLst>
        </pc:spChg>
        <pc:spChg chg="mod">
          <ac:chgData name="Dubey, Abhishek" userId="fcebbf37-2e6b-4aaa-bd32-5ba1b6c49bdb" providerId="ADAL" clId="{A61DF5A3-50BE-0744-B2C8-87815A224F58}" dt="2019-10-14T23:46:56.529" v="11"/>
          <ac:spMkLst>
            <pc:docMk/>
            <pc:sldMk cId="155711706" sldId="263"/>
            <ac:spMk id="16" creationId="{00000000-0000-0000-0000-000000000000}"/>
          </ac:spMkLst>
        </pc:spChg>
        <pc:spChg chg="mod">
          <ac:chgData name="Dubey, Abhishek" userId="fcebbf37-2e6b-4aaa-bd32-5ba1b6c49bdb" providerId="ADAL" clId="{A61DF5A3-50BE-0744-B2C8-87815A224F58}" dt="2019-10-14T23:46:56.529" v="11"/>
          <ac:spMkLst>
            <pc:docMk/>
            <pc:sldMk cId="155711706" sldId="263"/>
            <ac:spMk id="17" creationId="{00000000-0000-0000-0000-000000000000}"/>
          </ac:spMkLst>
        </pc:spChg>
        <pc:picChg chg="mod">
          <ac:chgData name="Dubey, Abhishek" userId="fcebbf37-2e6b-4aaa-bd32-5ba1b6c49bdb" providerId="ADAL" clId="{A61DF5A3-50BE-0744-B2C8-87815A224F58}" dt="2019-10-14T23:46:56.529" v="11"/>
          <ac:picMkLst>
            <pc:docMk/>
            <pc:sldMk cId="155711706" sldId="263"/>
            <ac:picMk id="11" creationId="{00000000-0000-0000-0000-000000000000}"/>
          </ac:picMkLst>
        </pc:picChg>
        <pc:cxnChg chg="mod">
          <ac:chgData name="Dubey, Abhishek" userId="fcebbf37-2e6b-4aaa-bd32-5ba1b6c49bdb" providerId="ADAL" clId="{A61DF5A3-50BE-0744-B2C8-87815A224F58}" dt="2019-10-14T23:46:56.529" v="11"/>
          <ac:cxnSpMkLst>
            <pc:docMk/>
            <pc:sldMk cId="155711706" sldId="263"/>
            <ac:cxnSpMk id="9" creationId="{00000000-0000-0000-0000-000000000000}"/>
          </ac:cxnSpMkLst>
        </pc:cxnChg>
        <pc:cxnChg chg="mod">
          <ac:chgData name="Dubey, Abhishek" userId="fcebbf37-2e6b-4aaa-bd32-5ba1b6c49bdb" providerId="ADAL" clId="{A61DF5A3-50BE-0744-B2C8-87815A224F58}" dt="2019-10-14T23:46:56.529" v="11"/>
          <ac:cxnSpMkLst>
            <pc:docMk/>
            <pc:sldMk cId="155711706" sldId="263"/>
            <ac:cxnSpMk id="10" creationId="{00000000-0000-0000-0000-000000000000}"/>
          </ac:cxnSpMkLst>
        </pc:cxnChg>
        <pc:cxnChg chg="mod">
          <ac:chgData name="Dubey, Abhishek" userId="fcebbf37-2e6b-4aaa-bd32-5ba1b6c49bdb" providerId="ADAL" clId="{A61DF5A3-50BE-0744-B2C8-87815A224F58}" dt="2019-10-14T23:46:56.529" v="11"/>
          <ac:cxnSpMkLst>
            <pc:docMk/>
            <pc:sldMk cId="155711706" sldId="263"/>
            <ac:cxnSpMk id="15" creationId="{00000000-0000-0000-0000-000000000000}"/>
          </ac:cxnSpMkLst>
        </pc:cxnChg>
      </pc:sldChg>
      <pc:sldChg chg="modSp del">
        <pc:chgData name="Dubey, Abhishek" userId="fcebbf37-2e6b-4aaa-bd32-5ba1b6c49bdb" providerId="ADAL" clId="{A61DF5A3-50BE-0744-B2C8-87815A224F58}" dt="2019-10-15T00:02:03.151" v="514" actId="2696"/>
        <pc:sldMkLst>
          <pc:docMk/>
          <pc:sldMk cId="1359108297" sldId="264"/>
        </pc:sldMkLst>
        <pc:spChg chg="mod">
          <ac:chgData name="Dubey, Abhishek" userId="fcebbf37-2e6b-4aaa-bd32-5ba1b6c49bdb" providerId="ADAL" clId="{A61DF5A3-50BE-0744-B2C8-87815A224F58}" dt="2019-10-14T23:46:56.529" v="11"/>
          <ac:spMkLst>
            <pc:docMk/>
            <pc:sldMk cId="1359108297" sldId="264"/>
            <ac:spMk id="3"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4"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8"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13"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14"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16"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17" creationId="{00000000-0000-0000-0000-000000000000}"/>
          </ac:spMkLst>
        </pc:spChg>
        <pc:spChg chg="mod">
          <ac:chgData name="Dubey, Abhishek" userId="fcebbf37-2e6b-4aaa-bd32-5ba1b6c49bdb" providerId="ADAL" clId="{A61DF5A3-50BE-0744-B2C8-87815A224F58}" dt="2019-10-14T23:46:56.529" v="11"/>
          <ac:spMkLst>
            <pc:docMk/>
            <pc:sldMk cId="1359108297" sldId="264"/>
            <ac:spMk id="19" creationId="{00000000-0000-0000-0000-000000000000}"/>
          </ac:spMkLst>
        </pc:spChg>
        <pc:cxnChg chg="mod">
          <ac:chgData name="Dubey, Abhishek" userId="fcebbf37-2e6b-4aaa-bd32-5ba1b6c49bdb" providerId="ADAL" clId="{A61DF5A3-50BE-0744-B2C8-87815A224F58}" dt="2019-10-14T23:46:56.529" v="11"/>
          <ac:cxnSpMkLst>
            <pc:docMk/>
            <pc:sldMk cId="1359108297" sldId="264"/>
            <ac:cxnSpMk id="9" creationId="{00000000-0000-0000-0000-000000000000}"/>
          </ac:cxnSpMkLst>
        </pc:cxnChg>
        <pc:cxnChg chg="mod">
          <ac:chgData name="Dubey, Abhishek" userId="fcebbf37-2e6b-4aaa-bd32-5ba1b6c49bdb" providerId="ADAL" clId="{A61DF5A3-50BE-0744-B2C8-87815A224F58}" dt="2019-10-14T23:46:56.529" v="11"/>
          <ac:cxnSpMkLst>
            <pc:docMk/>
            <pc:sldMk cId="1359108297" sldId="264"/>
            <ac:cxnSpMk id="15" creationId="{00000000-0000-0000-0000-000000000000}"/>
          </ac:cxnSpMkLst>
        </pc:cxnChg>
        <pc:cxnChg chg="mod">
          <ac:chgData name="Dubey, Abhishek" userId="fcebbf37-2e6b-4aaa-bd32-5ba1b6c49bdb" providerId="ADAL" clId="{A61DF5A3-50BE-0744-B2C8-87815A224F58}" dt="2019-10-14T23:46:56.529" v="11"/>
          <ac:cxnSpMkLst>
            <pc:docMk/>
            <pc:sldMk cId="1359108297" sldId="264"/>
            <ac:cxnSpMk id="18" creationId="{00000000-0000-0000-0000-000000000000}"/>
          </ac:cxnSpMkLst>
        </pc:cxnChg>
      </pc:sldChg>
      <pc:sldChg chg="modSp del">
        <pc:chgData name="Dubey, Abhishek" userId="fcebbf37-2e6b-4aaa-bd32-5ba1b6c49bdb" providerId="ADAL" clId="{A61DF5A3-50BE-0744-B2C8-87815A224F58}" dt="2019-10-15T00:02:03.160" v="515" actId="2696"/>
        <pc:sldMkLst>
          <pc:docMk/>
          <pc:sldMk cId="901002710" sldId="265"/>
        </pc:sldMkLst>
        <pc:spChg chg="mod">
          <ac:chgData name="Dubey, Abhishek" userId="fcebbf37-2e6b-4aaa-bd32-5ba1b6c49bdb" providerId="ADAL" clId="{A61DF5A3-50BE-0744-B2C8-87815A224F58}" dt="2019-10-14T23:46:56.529" v="11"/>
          <ac:spMkLst>
            <pc:docMk/>
            <pc:sldMk cId="901002710" sldId="265"/>
            <ac:spMk id="3" creationId="{00000000-0000-0000-0000-000000000000}"/>
          </ac:spMkLst>
        </pc:spChg>
      </pc:sldChg>
      <pc:sldChg chg="modSp del">
        <pc:chgData name="Dubey, Abhishek" userId="fcebbf37-2e6b-4aaa-bd32-5ba1b6c49bdb" providerId="ADAL" clId="{A61DF5A3-50BE-0744-B2C8-87815A224F58}" dt="2019-10-15T00:02:03.175" v="516" actId="2696"/>
        <pc:sldMkLst>
          <pc:docMk/>
          <pc:sldMk cId="911041831" sldId="266"/>
        </pc:sldMkLst>
        <pc:spChg chg="mod">
          <ac:chgData name="Dubey, Abhishek" userId="fcebbf37-2e6b-4aaa-bd32-5ba1b6c49bdb" providerId="ADAL" clId="{A61DF5A3-50BE-0744-B2C8-87815A224F58}" dt="2019-10-14T23:46:56.529" v="11"/>
          <ac:spMkLst>
            <pc:docMk/>
            <pc:sldMk cId="911041831" sldId="266"/>
            <ac:spMk id="2" creationId="{00000000-0000-0000-0000-000000000000}"/>
          </ac:spMkLst>
        </pc:spChg>
      </pc:sldChg>
      <pc:sldChg chg="modSp del">
        <pc:chgData name="Dubey, Abhishek" userId="fcebbf37-2e6b-4aaa-bd32-5ba1b6c49bdb" providerId="ADAL" clId="{A61DF5A3-50BE-0744-B2C8-87815A224F58}" dt="2019-10-15T00:02:03.187" v="517" actId="2696"/>
        <pc:sldMkLst>
          <pc:docMk/>
          <pc:sldMk cId="2619296244" sldId="267"/>
        </pc:sldMkLst>
        <pc:spChg chg="mod">
          <ac:chgData name="Dubey, Abhishek" userId="fcebbf37-2e6b-4aaa-bd32-5ba1b6c49bdb" providerId="ADAL" clId="{A61DF5A3-50BE-0744-B2C8-87815A224F58}" dt="2019-10-14T23:46:56.529" v="11"/>
          <ac:spMkLst>
            <pc:docMk/>
            <pc:sldMk cId="2619296244" sldId="267"/>
            <ac:spMk id="2" creationId="{00000000-0000-0000-0000-000000000000}"/>
          </ac:spMkLst>
        </pc:spChg>
        <pc:spChg chg="mod">
          <ac:chgData name="Dubey, Abhishek" userId="fcebbf37-2e6b-4aaa-bd32-5ba1b6c49bdb" providerId="ADAL" clId="{A61DF5A3-50BE-0744-B2C8-87815A224F58}" dt="2019-10-14T23:46:56.529" v="11"/>
          <ac:spMkLst>
            <pc:docMk/>
            <pc:sldMk cId="2619296244" sldId="267"/>
            <ac:spMk id="8" creationId="{00000000-0000-0000-0000-000000000000}"/>
          </ac:spMkLst>
        </pc:spChg>
        <pc:spChg chg="mod">
          <ac:chgData name="Dubey, Abhishek" userId="fcebbf37-2e6b-4aaa-bd32-5ba1b6c49bdb" providerId="ADAL" clId="{A61DF5A3-50BE-0744-B2C8-87815A224F58}" dt="2019-10-14T23:46:56.529" v="11"/>
          <ac:spMkLst>
            <pc:docMk/>
            <pc:sldMk cId="2619296244" sldId="267"/>
            <ac:spMk id="9" creationId="{00000000-0000-0000-0000-000000000000}"/>
          </ac:spMkLst>
        </pc:spChg>
        <pc:grpChg chg="mod">
          <ac:chgData name="Dubey, Abhishek" userId="fcebbf37-2e6b-4aaa-bd32-5ba1b6c49bdb" providerId="ADAL" clId="{A61DF5A3-50BE-0744-B2C8-87815A224F58}" dt="2019-10-14T23:46:56.529" v="11"/>
          <ac:grpSpMkLst>
            <pc:docMk/>
            <pc:sldMk cId="2619296244" sldId="267"/>
            <ac:grpSpMk id="3" creationId="{00000000-0000-0000-0000-000000000000}"/>
          </ac:grpSpMkLst>
        </pc:grpChg>
      </pc:sldChg>
      <pc:sldChg chg="addSp modSp add">
        <pc:chgData name="Dubey, Abhishek" userId="fcebbf37-2e6b-4aaa-bd32-5ba1b6c49bdb" providerId="ADAL" clId="{A61DF5A3-50BE-0744-B2C8-87815A224F58}" dt="2019-10-15T00:00:07.880" v="389" actId="13822"/>
        <pc:sldMkLst>
          <pc:docMk/>
          <pc:sldMk cId="4008294624" sldId="268"/>
        </pc:sldMkLst>
        <pc:spChg chg="mod">
          <ac:chgData name="Dubey, Abhishek" userId="fcebbf37-2e6b-4aaa-bd32-5ba1b6c49bdb" providerId="ADAL" clId="{A61DF5A3-50BE-0744-B2C8-87815A224F58}" dt="2019-10-14T23:59:31.970" v="380" actId="1076"/>
          <ac:spMkLst>
            <pc:docMk/>
            <pc:sldMk cId="4008294624" sldId="268"/>
            <ac:spMk id="2" creationId="{00000000-0000-0000-0000-000000000000}"/>
          </ac:spMkLst>
        </pc:spChg>
        <pc:spChg chg="mod">
          <ac:chgData name="Dubey, Abhishek" userId="fcebbf37-2e6b-4aaa-bd32-5ba1b6c49bdb" providerId="ADAL" clId="{A61DF5A3-50BE-0744-B2C8-87815A224F58}" dt="2019-10-14T23:59:56.341" v="384"/>
          <ac:spMkLst>
            <pc:docMk/>
            <pc:sldMk cId="4008294624" sldId="268"/>
            <ac:spMk id="73" creationId="{00000000-0000-0000-0000-000000000000}"/>
          </ac:spMkLst>
        </pc:spChg>
        <pc:spChg chg="add mod">
          <ac:chgData name="Dubey, Abhishek" userId="fcebbf37-2e6b-4aaa-bd32-5ba1b6c49bdb" providerId="ADAL" clId="{A61DF5A3-50BE-0744-B2C8-87815A224F58}" dt="2019-10-15T00:00:07.880" v="389" actId="13822"/>
          <ac:spMkLst>
            <pc:docMk/>
            <pc:sldMk cId="4008294624" sldId="268"/>
            <ac:spMk id="159" creationId="{07AD0917-C34C-A640-9F4D-B53A329AE063}"/>
          </ac:spMkLst>
        </pc:spChg>
      </pc:sldChg>
      <pc:sldChg chg="modSp add">
        <pc:chgData name="Dubey, Abhishek" userId="fcebbf37-2e6b-4aaa-bd32-5ba1b6c49bdb" providerId="ADAL" clId="{A61DF5A3-50BE-0744-B2C8-87815A224F58}" dt="2019-10-15T00:00:45.171" v="396" actId="404"/>
        <pc:sldMkLst>
          <pc:docMk/>
          <pc:sldMk cId="3292531279" sldId="269"/>
        </pc:sldMkLst>
        <pc:spChg chg="mod">
          <ac:chgData name="Dubey, Abhishek" userId="fcebbf37-2e6b-4aaa-bd32-5ba1b6c49bdb" providerId="ADAL" clId="{A61DF5A3-50BE-0744-B2C8-87815A224F58}" dt="2019-10-15T00:00:29.558" v="392" actId="14100"/>
          <ac:spMkLst>
            <pc:docMk/>
            <pc:sldMk cId="3292531279" sldId="269"/>
            <ac:spMk id="2" creationId="{00000000-0000-0000-0000-000000000000}"/>
          </ac:spMkLst>
        </pc:spChg>
        <pc:spChg chg="mod">
          <ac:chgData name="Dubey, Abhishek" userId="fcebbf37-2e6b-4aaa-bd32-5ba1b6c49bdb" providerId="ADAL" clId="{A61DF5A3-50BE-0744-B2C8-87815A224F58}" dt="2019-10-15T00:00:45.171" v="396" actId="404"/>
          <ac:spMkLst>
            <pc:docMk/>
            <pc:sldMk cId="3292531279" sldId="269"/>
            <ac:spMk id="3" creationId="{00000000-0000-0000-0000-000000000000}"/>
          </ac:spMkLst>
        </pc:spChg>
      </pc:sldChg>
      <pc:sldChg chg="modSp del">
        <pc:chgData name="Dubey, Abhishek" userId="fcebbf37-2e6b-4aaa-bd32-5ba1b6c49bdb" providerId="ADAL" clId="{A61DF5A3-50BE-0744-B2C8-87815A224F58}" dt="2019-10-15T00:02:03.198" v="518" actId="2696"/>
        <pc:sldMkLst>
          <pc:docMk/>
          <pc:sldMk cId="1298013887" sldId="271"/>
        </pc:sldMkLst>
        <pc:spChg chg="mod">
          <ac:chgData name="Dubey, Abhishek" userId="fcebbf37-2e6b-4aaa-bd32-5ba1b6c49bdb" providerId="ADAL" clId="{A61DF5A3-50BE-0744-B2C8-87815A224F58}" dt="2019-10-14T23:46:56.529" v="11"/>
          <ac:spMkLst>
            <pc:docMk/>
            <pc:sldMk cId="1298013887" sldId="271"/>
            <ac:spMk id="2" creationId="{00000000-0000-0000-0000-000000000000}"/>
          </ac:spMkLst>
        </pc:spChg>
        <pc:spChg chg="mod">
          <ac:chgData name="Dubey, Abhishek" userId="fcebbf37-2e6b-4aaa-bd32-5ba1b6c49bdb" providerId="ADAL" clId="{A61DF5A3-50BE-0744-B2C8-87815A224F58}" dt="2019-10-14T23:46:56.529" v="11"/>
          <ac:spMkLst>
            <pc:docMk/>
            <pc:sldMk cId="1298013887" sldId="271"/>
            <ac:spMk id="8" creationId="{00000000-0000-0000-0000-000000000000}"/>
          </ac:spMkLst>
        </pc:spChg>
        <pc:grpChg chg="mod">
          <ac:chgData name="Dubey, Abhishek" userId="fcebbf37-2e6b-4aaa-bd32-5ba1b6c49bdb" providerId="ADAL" clId="{A61DF5A3-50BE-0744-B2C8-87815A224F58}" dt="2019-10-14T23:46:56.529" v="11"/>
          <ac:grpSpMkLst>
            <pc:docMk/>
            <pc:sldMk cId="1298013887" sldId="271"/>
            <ac:grpSpMk id="3" creationId="{00000000-0000-0000-0000-000000000000}"/>
          </ac:grpSpMkLst>
        </pc:grpChg>
      </pc:sldChg>
      <pc:sldChg chg="del">
        <pc:chgData name="Dubey, Abhishek" userId="fcebbf37-2e6b-4aaa-bd32-5ba1b6c49bdb" providerId="ADAL" clId="{A61DF5A3-50BE-0744-B2C8-87815A224F58}" dt="2019-10-15T00:02:03.207" v="519" actId="2696"/>
        <pc:sldMkLst>
          <pc:docMk/>
          <pc:sldMk cId="1410465864" sldId="273"/>
        </pc:sldMkLst>
      </pc:sldChg>
      <pc:sldChg chg="del">
        <pc:chgData name="Dubey, Abhishek" userId="fcebbf37-2e6b-4aaa-bd32-5ba1b6c49bdb" providerId="ADAL" clId="{A61DF5A3-50BE-0744-B2C8-87815A224F58}" dt="2019-10-15T00:02:03.220" v="520" actId="2696"/>
        <pc:sldMkLst>
          <pc:docMk/>
          <pc:sldMk cId="2783827053" sldId="274"/>
        </pc:sldMkLst>
      </pc:sldChg>
      <pc:sldChg chg="modSp del">
        <pc:chgData name="Dubey, Abhishek" userId="fcebbf37-2e6b-4aaa-bd32-5ba1b6c49bdb" providerId="ADAL" clId="{A61DF5A3-50BE-0744-B2C8-87815A224F58}" dt="2019-10-15T00:02:03.231" v="521" actId="2696"/>
        <pc:sldMkLst>
          <pc:docMk/>
          <pc:sldMk cId="3423772098" sldId="275"/>
        </pc:sldMkLst>
        <pc:spChg chg="mod">
          <ac:chgData name="Dubey, Abhishek" userId="fcebbf37-2e6b-4aaa-bd32-5ba1b6c49bdb" providerId="ADAL" clId="{A61DF5A3-50BE-0744-B2C8-87815A224F58}" dt="2019-10-14T23:46:56.529" v="11"/>
          <ac:spMkLst>
            <pc:docMk/>
            <pc:sldMk cId="3423772098" sldId="275"/>
            <ac:spMk id="3" creationId="{00000000-0000-0000-0000-000000000000}"/>
          </ac:spMkLst>
        </pc:spChg>
      </pc:sldChg>
      <pc:sldChg chg="modSp del">
        <pc:chgData name="Dubey, Abhishek" userId="fcebbf37-2e6b-4aaa-bd32-5ba1b6c49bdb" providerId="ADAL" clId="{A61DF5A3-50BE-0744-B2C8-87815A224F58}" dt="2019-10-15T00:02:03.242" v="522" actId="2696"/>
        <pc:sldMkLst>
          <pc:docMk/>
          <pc:sldMk cId="2131589985" sldId="276"/>
        </pc:sldMkLst>
        <pc:spChg chg="mod">
          <ac:chgData name="Dubey, Abhishek" userId="fcebbf37-2e6b-4aaa-bd32-5ba1b6c49bdb" providerId="ADAL" clId="{A61DF5A3-50BE-0744-B2C8-87815A224F58}" dt="2019-10-14T23:46:56.529" v="11"/>
          <ac:spMkLst>
            <pc:docMk/>
            <pc:sldMk cId="2131589985" sldId="276"/>
            <ac:spMk id="3" creationId="{00000000-0000-0000-0000-000000000000}"/>
          </ac:spMkLst>
        </pc:spChg>
      </pc:sldChg>
      <pc:sldChg chg="modSp del">
        <pc:chgData name="Dubey, Abhishek" userId="fcebbf37-2e6b-4aaa-bd32-5ba1b6c49bdb" providerId="ADAL" clId="{A61DF5A3-50BE-0744-B2C8-87815A224F58}" dt="2019-10-15T00:02:03.251" v="523" actId="2696"/>
        <pc:sldMkLst>
          <pc:docMk/>
          <pc:sldMk cId="3312351585" sldId="278"/>
        </pc:sldMkLst>
        <pc:spChg chg="mod">
          <ac:chgData name="Dubey, Abhishek" userId="fcebbf37-2e6b-4aaa-bd32-5ba1b6c49bdb" providerId="ADAL" clId="{A61DF5A3-50BE-0744-B2C8-87815A224F58}" dt="2019-10-14T23:46:56.529" v="11"/>
          <ac:spMkLst>
            <pc:docMk/>
            <pc:sldMk cId="3312351585" sldId="278"/>
            <ac:spMk id="2" creationId="{00000000-0000-0000-0000-000000000000}"/>
          </ac:spMkLst>
        </pc:spChg>
        <pc:spChg chg="mod">
          <ac:chgData name="Dubey, Abhishek" userId="fcebbf37-2e6b-4aaa-bd32-5ba1b6c49bdb" providerId="ADAL" clId="{A61DF5A3-50BE-0744-B2C8-87815A224F58}" dt="2019-10-14T23:46:56.529" v="11"/>
          <ac:spMkLst>
            <pc:docMk/>
            <pc:sldMk cId="3312351585" sldId="278"/>
            <ac:spMk id="7" creationId="{00000000-0000-0000-0000-000000000000}"/>
          </ac:spMkLst>
        </pc:spChg>
        <pc:spChg chg="mod">
          <ac:chgData name="Dubey, Abhishek" userId="fcebbf37-2e6b-4aaa-bd32-5ba1b6c49bdb" providerId="ADAL" clId="{A61DF5A3-50BE-0744-B2C8-87815A224F58}" dt="2019-10-14T23:46:56.529" v="11"/>
          <ac:spMkLst>
            <pc:docMk/>
            <pc:sldMk cId="3312351585" sldId="278"/>
            <ac:spMk id="8" creationId="{00000000-0000-0000-0000-000000000000}"/>
          </ac:spMkLst>
        </pc:spChg>
        <pc:spChg chg="mod">
          <ac:chgData name="Dubey, Abhishek" userId="fcebbf37-2e6b-4aaa-bd32-5ba1b6c49bdb" providerId="ADAL" clId="{A61DF5A3-50BE-0744-B2C8-87815A224F58}" dt="2019-10-14T23:46:56.529" v="11"/>
          <ac:spMkLst>
            <pc:docMk/>
            <pc:sldMk cId="3312351585" sldId="278"/>
            <ac:spMk id="9" creationId="{00000000-0000-0000-0000-000000000000}"/>
          </ac:spMkLst>
        </pc:spChg>
        <pc:picChg chg="mod">
          <ac:chgData name="Dubey, Abhishek" userId="fcebbf37-2e6b-4aaa-bd32-5ba1b6c49bdb" providerId="ADAL" clId="{A61DF5A3-50BE-0744-B2C8-87815A224F58}" dt="2019-10-14T23:46:56.529" v="11"/>
          <ac:picMkLst>
            <pc:docMk/>
            <pc:sldMk cId="3312351585" sldId="278"/>
            <ac:picMk id="4" creationId="{00000000-0000-0000-0000-000000000000}"/>
          </ac:picMkLst>
        </pc:picChg>
        <pc:picChg chg="mod">
          <ac:chgData name="Dubey, Abhishek" userId="fcebbf37-2e6b-4aaa-bd32-5ba1b6c49bdb" providerId="ADAL" clId="{A61DF5A3-50BE-0744-B2C8-87815A224F58}" dt="2019-10-14T23:46:56.529" v="11"/>
          <ac:picMkLst>
            <pc:docMk/>
            <pc:sldMk cId="3312351585" sldId="278"/>
            <ac:picMk id="5" creationId="{00000000-0000-0000-0000-000000000000}"/>
          </ac:picMkLst>
        </pc:picChg>
        <pc:picChg chg="mod">
          <ac:chgData name="Dubey, Abhishek" userId="fcebbf37-2e6b-4aaa-bd32-5ba1b6c49bdb" providerId="ADAL" clId="{A61DF5A3-50BE-0744-B2C8-87815A224F58}" dt="2019-10-14T23:46:56.529" v="11"/>
          <ac:picMkLst>
            <pc:docMk/>
            <pc:sldMk cId="3312351585" sldId="278"/>
            <ac:picMk id="6" creationId="{00000000-0000-0000-0000-000000000000}"/>
          </ac:picMkLst>
        </pc:picChg>
      </pc:sldChg>
      <pc:sldChg chg="modSp del">
        <pc:chgData name="Dubey, Abhishek" userId="fcebbf37-2e6b-4aaa-bd32-5ba1b6c49bdb" providerId="ADAL" clId="{A61DF5A3-50BE-0744-B2C8-87815A224F58}" dt="2019-10-15T00:02:03.262" v="524" actId="2696"/>
        <pc:sldMkLst>
          <pc:docMk/>
          <pc:sldMk cId="1529242437" sldId="279"/>
        </pc:sldMkLst>
        <pc:spChg chg="mod">
          <ac:chgData name="Dubey, Abhishek" userId="fcebbf37-2e6b-4aaa-bd32-5ba1b6c49bdb" providerId="ADAL" clId="{A61DF5A3-50BE-0744-B2C8-87815A224F58}" dt="2019-10-14T23:46:56.529" v="11"/>
          <ac:spMkLst>
            <pc:docMk/>
            <pc:sldMk cId="1529242437" sldId="279"/>
            <ac:spMk id="7" creationId="{00000000-0000-0000-0000-000000000000}"/>
          </ac:spMkLst>
        </pc:spChg>
        <pc:spChg chg="mod">
          <ac:chgData name="Dubey, Abhishek" userId="fcebbf37-2e6b-4aaa-bd32-5ba1b6c49bdb" providerId="ADAL" clId="{A61DF5A3-50BE-0744-B2C8-87815A224F58}" dt="2019-10-14T23:46:56.529" v="11"/>
          <ac:spMkLst>
            <pc:docMk/>
            <pc:sldMk cId="1529242437" sldId="279"/>
            <ac:spMk id="8" creationId="{00000000-0000-0000-0000-000000000000}"/>
          </ac:spMkLst>
        </pc:spChg>
        <pc:spChg chg="mod">
          <ac:chgData name="Dubey, Abhishek" userId="fcebbf37-2e6b-4aaa-bd32-5ba1b6c49bdb" providerId="ADAL" clId="{A61DF5A3-50BE-0744-B2C8-87815A224F58}" dt="2019-10-14T23:46:56.529" v="11"/>
          <ac:spMkLst>
            <pc:docMk/>
            <pc:sldMk cId="1529242437" sldId="279"/>
            <ac:spMk id="11" creationId="{00000000-0000-0000-0000-000000000000}"/>
          </ac:spMkLst>
        </pc:spChg>
        <pc:picChg chg="mod">
          <ac:chgData name="Dubey, Abhishek" userId="fcebbf37-2e6b-4aaa-bd32-5ba1b6c49bdb" providerId="ADAL" clId="{A61DF5A3-50BE-0744-B2C8-87815A224F58}" dt="2019-10-14T23:46:56.529" v="11"/>
          <ac:picMkLst>
            <pc:docMk/>
            <pc:sldMk cId="1529242437" sldId="279"/>
            <ac:picMk id="4" creationId="{00000000-0000-0000-0000-000000000000}"/>
          </ac:picMkLst>
        </pc:picChg>
        <pc:picChg chg="mod">
          <ac:chgData name="Dubey, Abhishek" userId="fcebbf37-2e6b-4aaa-bd32-5ba1b6c49bdb" providerId="ADAL" clId="{A61DF5A3-50BE-0744-B2C8-87815A224F58}" dt="2019-10-14T23:46:56.529" v="11"/>
          <ac:picMkLst>
            <pc:docMk/>
            <pc:sldMk cId="1529242437" sldId="279"/>
            <ac:picMk id="5" creationId="{00000000-0000-0000-0000-000000000000}"/>
          </ac:picMkLst>
        </pc:picChg>
        <pc:picChg chg="mod">
          <ac:chgData name="Dubey, Abhishek" userId="fcebbf37-2e6b-4aaa-bd32-5ba1b6c49bdb" providerId="ADAL" clId="{A61DF5A3-50BE-0744-B2C8-87815A224F58}" dt="2019-10-14T23:46:56.529" v="11"/>
          <ac:picMkLst>
            <pc:docMk/>
            <pc:sldMk cId="1529242437" sldId="279"/>
            <ac:picMk id="6" creationId="{00000000-0000-0000-0000-000000000000}"/>
          </ac:picMkLst>
        </pc:picChg>
        <pc:picChg chg="mod">
          <ac:chgData name="Dubey, Abhishek" userId="fcebbf37-2e6b-4aaa-bd32-5ba1b6c49bdb" providerId="ADAL" clId="{A61DF5A3-50BE-0744-B2C8-87815A224F58}" dt="2019-10-14T23:46:56.529" v="11"/>
          <ac:picMkLst>
            <pc:docMk/>
            <pc:sldMk cId="1529242437" sldId="279"/>
            <ac:picMk id="10" creationId="{00000000-0000-0000-0000-000000000000}"/>
          </ac:picMkLst>
        </pc:picChg>
      </pc:sldChg>
      <pc:sldChg chg="modSp del">
        <pc:chgData name="Dubey, Abhishek" userId="fcebbf37-2e6b-4aaa-bd32-5ba1b6c49bdb" providerId="ADAL" clId="{A61DF5A3-50BE-0744-B2C8-87815A224F58}" dt="2019-10-15T00:02:03.269" v="525" actId="2696"/>
        <pc:sldMkLst>
          <pc:docMk/>
          <pc:sldMk cId="247187301" sldId="280"/>
        </pc:sldMkLst>
        <pc:spChg chg="mod">
          <ac:chgData name="Dubey, Abhishek" userId="fcebbf37-2e6b-4aaa-bd32-5ba1b6c49bdb" providerId="ADAL" clId="{A61DF5A3-50BE-0744-B2C8-87815A224F58}" dt="2019-10-14T23:46:56.529" v="11"/>
          <ac:spMkLst>
            <pc:docMk/>
            <pc:sldMk cId="247187301" sldId="280"/>
            <ac:spMk id="5" creationId="{00000000-0000-0000-0000-000000000000}"/>
          </ac:spMkLst>
        </pc:spChg>
      </pc:sldChg>
      <pc:sldChg chg="modSp del">
        <pc:chgData name="Dubey, Abhishek" userId="fcebbf37-2e6b-4aaa-bd32-5ba1b6c49bdb" providerId="ADAL" clId="{A61DF5A3-50BE-0744-B2C8-87815A224F58}" dt="2019-10-15T00:02:02.905" v="495" actId="2696"/>
        <pc:sldMkLst>
          <pc:docMk/>
          <pc:sldMk cId="229590389" sldId="281"/>
        </pc:sldMkLst>
        <pc:spChg chg="mod">
          <ac:chgData name="Dubey, Abhishek" userId="fcebbf37-2e6b-4aaa-bd32-5ba1b6c49bdb" providerId="ADAL" clId="{A61DF5A3-50BE-0744-B2C8-87815A224F58}" dt="2019-10-14T23:46:56.713" v="12" actId="27636"/>
          <ac:spMkLst>
            <pc:docMk/>
            <pc:sldMk cId="229590389" sldId="281"/>
            <ac:spMk id="3" creationId="{00000000-0000-0000-0000-000000000000}"/>
          </ac:spMkLst>
        </pc:spChg>
      </pc:sldChg>
      <pc:sldChg chg="modSp del">
        <pc:chgData name="Dubey, Abhishek" userId="fcebbf37-2e6b-4aaa-bd32-5ba1b6c49bdb" providerId="ADAL" clId="{A61DF5A3-50BE-0744-B2C8-87815A224F58}" dt="2019-10-15T00:02:02.917" v="496" actId="2696"/>
        <pc:sldMkLst>
          <pc:docMk/>
          <pc:sldMk cId="1795495836" sldId="282"/>
        </pc:sldMkLst>
        <pc:spChg chg="mod">
          <ac:chgData name="Dubey, Abhishek" userId="fcebbf37-2e6b-4aaa-bd32-5ba1b6c49bdb" providerId="ADAL" clId="{A61DF5A3-50BE-0744-B2C8-87815A224F58}" dt="2019-10-14T23:46:56.529" v="11"/>
          <ac:spMkLst>
            <pc:docMk/>
            <pc:sldMk cId="1795495836" sldId="282"/>
            <ac:spMk id="4" creationId="{00000000-0000-0000-0000-000000000000}"/>
          </ac:spMkLst>
        </pc:spChg>
      </pc:sldChg>
      <pc:sldChg chg="modSp del">
        <pc:chgData name="Dubey, Abhishek" userId="fcebbf37-2e6b-4aaa-bd32-5ba1b6c49bdb" providerId="ADAL" clId="{A61DF5A3-50BE-0744-B2C8-87815A224F58}" dt="2019-10-15T00:02:02.932" v="497" actId="2696"/>
        <pc:sldMkLst>
          <pc:docMk/>
          <pc:sldMk cId="827827754" sldId="283"/>
        </pc:sldMkLst>
        <pc:spChg chg="mod">
          <ac:chgData name="Dubey, Abhishek" userId="fcebbf37-2e6b-4aaa-bd32-5ba1b6c49bdb" providerId="ADAL" clId="{A61DF5A3-50BE-0744-B2C8-87815A224F58}" dt="2019-10-14T23:46:56.529" v="11"/>
          <ac:spMkLst>
            <pc:docMk/>
            <pc:sldMk cId="827827754" sldId="283"/>
            <ac:spMk id="742403" creationId="{00000000-0000-0000-0000-000000000000}"/>
          </ac:spMkLst>
        </pc:spChg>
        <pc:spChg chg="mod">
          <ac:chgData name="Dubey, Abhishek" userId="fcebbf37-2e6b-4aaa-bd32-5ba1b6c49bdb" providerId="ADAL" clId="{A61DF5A3-50BE-0744-B2C8-87815A224F58}" dt="2019-10-14T23:46:56.529" v="11"/>
          <ac:spMkLst>
            <pc:docMk/>
            <pc:sldMk cId="827827754" sldId="283"/>
            <ac:spMk id="742404" creationId="{00000000-0000-0000-0000-000000000000}"/>
          </ac:spMkLst>
        </pc:spChg>
        <pc:spChg chg="mod">
          <ac:chgData name="Dubey, Abhishek" userId="fcebbf37-2e6b-4aaa-bd32-5ba1b6c49bdb" providerId="ADAL" clId="{A61DF5A3-50BE-0744-B2C8-87815A224F58}" dt="2019-10-14T23:46:56.529" v="11"/>
          <ac:spMkLst>
            <pc:docMk/>
            <pc:sldMk cId="827827754" sldId="283"/>
            <ac:spMk id="742406" creationId="{00000000-0000-0000-0000-000000000000}"/>
          </ac:spMkLst>
        </pc:spChg>
        <pc:spChg chg="mod">
          <ac:chgData name="Dubey, Abhishek" userId="fcebbf37-2e6b-4aaa-bd32-5ba1b6c49bdb" providerId="ADAL" clId="{A61DF5A3-50BE-0744-B2C8-87815A224F58}" dt="2019-10-14T23:46:56.529" v="11"/>
          <ac:spMkLst>
            <pc:docMk/>
            <pc:sldMk cId="827827754" sldId="283"/>
            <ac:spMk id="742408" creationId="{00000000-0000-0000-0000-000000000000}"/>
          </ac:spMkLst>
        </pc:spChg>
        <pc:spChg chg="mod">
          <ac:chgData name="Dubey, Abhishek" userId="fcebbf37-2e6b-4aaa-bd32-5ba1b6c49bdb" providerId="ADAL" clId="{A61DF5A3-50BE-0744-B2C8-87815A224F58}" dt="2019-10-14T23:46:56.529" v="11"/>
          <ac:spMkLst>
            <pc:docMk/>
            <pc:sldMk cId="827827754" sldId="283"/>
            <ac:spMk id="742409" creationId="{00000000-0000-0000-0000-000000000000}"/>
          </ac:spMkLst>
        </pc:spChg>
      </pc:sldChg>
      <pc:sldChg chg="modSp del">
        <pc:chgData name="Dubey, Abhishek" userId="fcebbf37-2e6b-4aaa-bd32-5ba1b6c49bdb" providerId="ADAL" clId="{A61DF5A3-50BE-0744-B2C8-87815A224F58}" dt="2019-10-15T00:02:02.947" v="498" actId="2696"/>
        <pc:sldMkLst>
          <pc:docMk/>
          <pc:sldMk cId="541640115" sldId="284"/>
        </pc:sldMkLst>
        <pc:spChg chg="mod">
          <ac:chgData name="Dubey, Abhishek" userId="fcebbf37-2e6b-4aaa-bd32-5ba1b6c49bdb" providerId="ADAL" clId="{A61DF5A3-50BE-0744-B2C8-87815A224F58}" dt="2019-10-14T23:46:56.529" v="11"/>
          <ac:spMkLst>
            <pc:docMk/>
            <pc:sldMk cId="541640115" sldId="284"/>
            <ac:spMk id="728067"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68"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69"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0"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2"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3"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4"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5"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6"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7"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8"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79"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0"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1"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2"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3"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4"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5"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7" creationId="{00000000-0000-0000-0000-000000000000}"/>
          </ac:spMkLst>
        </pc:spChg>
        <pc:spChg chg="mod">
          <ac:chgData name="Dubey, Abhishek" userId="fcebbf37-2e6b-4aaa-bd32-5ba1b6c49bdb" providerId="ADAL" clId="{A61DF5A3-50BE-0744-B2C8-87815A224F58}" dt="2019-10-14T23:46:56.529" v="11"/>
          <ac:spMkLst>
            <pc:docMk/>
            <pc:sldMk cId="541640115" sldId="284"/>
            <ac:spMk id="728088" creationId="{00000000-0000-0000-0000-000000000000}"/>
          </ac:spMkLst>
        </pc:spChg>
        <pc:grpChg chg="mod">
          <ac:chgData name="Dubey, Abhishek" userId="fcebbf37-2e6b-4aaa-bd32-5ba1b6c49bdb" providerId="ADAL" clId="{A61DF5A3-50BE-0744-B2C8-87815A224F58}" dt="2019-10-14T23:46:56.529" v="11"/>
          <ac:grpSpMkLst>
            <pc:docMk/>
            <pc:sldMk cId="541640115" sldId="284"/>
            <ac:grpSpMk id="728092" creationId="{00000000-0000-0000-0000-000000000000}"/>
          </ac:grpSpMkLst>
        </pc:grpChg>
      </pc:sldChg>
      <pc:sldChg chg="modSp del">
        <pc:chgData name="Dubey, Abhishek" userId="fcebbf37-2e6b-4aaa-bd32-5ba1b6c49bdb" providerId="ADAL" clId="{A61DF5A3-50BE-0744-B2C8-87815A224F58}" dt="2019-10-15T00:02:02.958" v="499" actId="2696"/>
        <pc:sldMkLst>
          <pc:docMk/>
          <pc:sldMk cId="1312040177" sldId="285"/>
        </pc:sldMkLst>
        <pc:spChg chg="mod">
          <ac:chgData name="Dubey, Abhishek" userId="fcebbf37-2e6b-4aaa-bd32-5ba1b6c49bdb" providerId="ADAL" clId="{A61DF5A3-50BE-0744-B2C8-87815A224F58}" dt="2019-10-14T23:46:56.529" v="11"/>
          <ac:spMkLst>
            <pc:docMk/>
            <pc:sldMk cId="1312040177" sldId="285"/>
            <ac:spMk id="730115"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16"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21"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22"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23"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25"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26" creationId="{00000000-0000-0000-0000-000000000000}"/>
          </ac:spMkLst>
        </pc:spChg>
        <pc:spChg chg="mod">
          <ac:chgData name="Dubey, Abhishek" userId="fcebbf37-2e6b-4aaa-bd32-5ba1b6c49bdb" providerId="ADAL" clId="{A61DF5A3-50BE-0744-B2C8-87815A224F58}" dt="2019-10-14T23:46:56.529" v="11"/>
          <ac:spMkLst>
            <pc:docMk/>
            <pc:sldMk cId="1312040177" sldId="285"/>
            <ac:spMk id="730127" creationId="{00000000-0000-0000-0000-000000000000}"/>
          </ac:spMkLst>
        </pc:spChg>
      </pc:sldChg>
      <pc:sldChg chg="modSp del">
        <pc:chgData name="Dubey, Abhishek" userId="fcebbf37-2e6b-4aaa-bd32-5ba1b6c49bdb" providerId="ADAL" clId="{A61DF5A3-50BE-0744-B2C8-87815A224F58}" dt="2019-10-15T00:02:02.976" v="500" actId="2696"/>
        <pc:sldMkLst>
          <pc:docMk/>
          <pc:sldMk cId="1301072463" sldId="286"/>
        </pc:sldMkLst>
        <pc:spChg chg="mod">
          <ac:chgData name="Dubey, Abhishek" userId="fcebbf37-2e6b-4aaa-bd32-5ba1b6c49bdb" providerId="ADAL" clId="{A61DF5A3-50BE-0744-B2C8-87815A224F58}" dt="2019-10-14T23:46:56.529" v="11"/>
          <ac:spMkLst>
            <pc:docMk/>
            <pc:sldMk cId="1301072463" sldId="286"/>
            <ac:spMk id="751619" creationId="{00000000-0000-0000-0000-000000000000}"/>
          </ac:spMkLst>
        </pc:spChg>
        <pc:spChg chg="mod">
          <ac:chgData name="Dubey, Abhishek" userId="fcebbf37-2e6b-4aaa-bd32-5ba1b6c49bdb" providerId="ADAL" clId="{A61DF5A3-50BE-0744-B2C8-87815A224F58}" dt="2019-10-14T23:46:56.529" v="11"/>
          <ac:spMkLst>
            <pc:docMk/>
            <pc:sldMk cId="1301072463" sldId="286"/>
            <ac:spMk id="751620" creationId="{00000000-0000-0000-0000-000000000000}"/>
          </ac:spMkLst>
        </pc:spChg>
        <pc:spChg chg="mod">
          <ac:chgData name="Dubey, Abhishek" userId="fcebbf37-2e6b-4aaa-bd32-5ba1b6c49bdb" providerId="ADAL" clId="{A61DF5A3-50BE-0744-B2C8-87815A224F58}" dt="2019-10-14T23:46:56.529" v="11"/>
          <ac:spMkLst>
            <pc:docMk/>
            <pc:sldMk cId="1301072463" sldId="286"/>
            <ac:spMk id="751623" creationId="{00000000-0000-0000-0000-000000000000}"/>
          </ac:spMkLst>
        </pc:spChg>
        <pc:grpChg chg="mod">
          <ac:chgData name="Dubey, Abhishek" userId="fcebbf37-2e6b-4aaa-bd32-5ba1b6c49bdb" providerId="ADAL" clId="{A61DF5A3-50BE-0744-B2C8-87815A224F58}" dt="2019-10-14T23:46:56.529" v="11"/>
          <ac:grpSpMkLst>
            <pc:docMk/>
            <pc:sldMk cId="1301072463" sldId="286"/>
            <ac:grpSpMk id="751626" creationId="{00000000-0000-0000-0000-000000000000}"/>
          </ac:grpSpMkLst>
        </pc:grpChg>
        <pc:picChg chg="mod">
          <ac:chgData name="Dubey, Abhishek" userId="fcebbf37-2e6b-4aaa-bd32-5ba1b6c49bdb" providerId="ADAL" clId="{A61DF5A3-50BE-0744-B2C8-87815A224F58}" dt="2019-10-14T23:46:56.529" v="11"/>
          <ac:picMkLst>
            <pc:docMk/>
            <pc:sldMk cId="1301072463" sldId="286"/>
            <ac:picMk id="751622" creationId="{00000000-0000-0000-0000-000000000000}"/>
          </ac:picMkLst>
        </pc:picChg>
      </pc:sldChg>
      <pc:sldChg chg="modSp del">
        <pc:chgData name="Dubey, Abhishek" userId="fcebbf37-2e6b-4aaa-bd32-5ba1b6c49bdb" providerId="ADAL" clId="{A61DF5A3-50BE-0744-B2C8-87815A224F58}" dt="2019-10-15T00:02:02.996" v="501" actId="2696"/>
        <pc:sldMkLst>
          <pc:docMk/>
          <pc:sldMk cId="2250479793" sldId="287"/>
        </pc:sldMkLst>
        <pc:spChg chg="mod">
          <ac:chgData name="Dubey, Abhishek" userId="fcebbf37-2e6b-4aaa-bd32-5ba1b6c49bdb" providerId="ADAL" clId="{A61DF5A3-50BE-0744-B2C8-87815A224F58}" dt="2019-10-14T23:46:56.529" v="11"/>
          <ac:spMkLst>
            <pc:docMk/>
            <pc:sldMk cId="2250479793" sldId="287"/>
            <ac:spMk id="736259" creationId="{00000000-0000-0000-0000-000000000000}"/>
          </ac:spMkLst>
        </pc:spChg>
        <pc:spChg chg="mod">
          <ac:chgData name="Dubey, Abhishek" userId="fcebbf37-2e6b-4aaa-bd32-5ba1b6c49bdb" providerId="ADAL" clId="{A61DF5A3-50BE-0744-B2C8-87815A224F58}" dt="2019-10-14T23:46:56.529" v="11"/>
          <ac:spMkLst>
            <pc:docMk/>
            <pc:sldMk cId="2250479793" sldId="287"/>
            <ac:spMk id="736260" creationId="{00000000-0000-0000-0000-000000000000}"/>
          </ac:spMkLst>
        </pc:spChg>
        <pc:spChg chg="mod">
          <ac:chgData name="Dubey, Abhishek" userId="fcebbf37-2e6b-4aaa-bd32-5ba1b6c49bdb" providerId="ADAL" clId="{A61DF5A3-50BE-0744-B2C8-87815A224F58}" dt="2019-10-14T23:46:56.529" v="11"/>
          <ac:spMkLst>
            <pc:docMk/>
            <pc:sldMk cId="2250479793" sldId="287"/>
            <ac:spMk id="736268" creationId="{00000000-0000-0000-0000-000000000000}"/>
          </ac:spMkLst>
        </pc:spChg>
        <pc:spChg chg="mod">
          <ac:chgData name="Dubey, Abhishek" userId="fcebbf37-2e6b-4aaa-bd32-5ba1b6c49bdb" providerId="ADAL" clId="{A61DF5A3-50BE-0744-B2C8-87815A224F58}" dt="2019-10-14T23:46:56.529" v="11"/>
          <ac:spMkLst>
            <pc:docMk/>
            <pc:sldMk cId="2250479793" sldId="287"/>
            <ac:spMk id="736269" creationId="{00000000-0000-0000-0000-000000000000}"/>
          </ac:spMkLst>
        </pc:spChg>
        <pc:grpChg chg="mod">
          <ac:chgData name="Dubey, Abhishek" userId="fcebbf37-2e6b-4aaa-bd32-5ba1b6c49bdb" providerId="ADAL" clId="{A61DF5A3-50BE-0744-B2C8-87815A224F58}" dt="2019-10-14T23:46:56.529" v="11"/>
          <ac:grpSpMkLst>
            <pc:docMk/>
            <pc:sldMk cId="2250479793" sldId="287"/>
            <ac:grpSpMk id="736270" creationId="{00000000-0000-0000-0000-000000000000}"/>
          </ac:grpSpMkLst>
        </pc:grpChg>
      </pc:sldChg>
      <pc:sldChg chg="modSp del">
        <pc:chgData name="Dubey, Abhishek" userId="fcebbf37-2e6b-4aaa-bd32-5ba1b6c49bdb" providerId="ADAL" clId="{A61DF5A3-50BE-0744-B2C8-87815A224F58}" dt="2019-10-15T00:02:03.007" v="502" actId="2696"/>
        <pc:sldMkLst>
          <pc:docMk/>
          <pc:sldMk cId="1099942249" sldId="288"/>
        </pc:sldMkLst>
        <pc:spChg chg="mod">
          <ac:chgData name="Dubey, Abhishek" userId="fcebbf37-2e6b-4aaa-bd32-5ba1b6c49bdb" providerId="ADAL" clId="{A61DF5A3-50BE-0744-B2C8-87815A224F58}" dt="2019-10-14T23:46:56.529" v="11"/>
          <ac:spMkLst>
            <pc:docMk/>
            <pc:sldMk cId="1099942249" sldId="288"/>
            <ac:spMk id="732163" creationId="{00000000-0000-0000-0000-000000000000}"/>
          </ac:spMkLst>
        </pc:spChg>
        <pc:spChg chg="mod">
          <ac:chgData name="Dubey, Abhishek" userId="fcebbf37-2e6b-4aaa-bd32-5ba1b6c49bdb" providerId="ADAL" clId="{A61DF5A3-50BE-0744-B2C8-87815A224F58}" dt="2019-10-14T23:46:56.529" v="11"/>
          <ac:spMkLst>
            <pc:docMk/>
            <pc:sldMk cId="1099942249" sldId="288"/>
            <ac:spMk id="732164" creationId="{00000000-0000-0000-0000-000000000000}"/>
          </ac:spMkLst>
        </pc:spChg>
        <pc:spChg chg="mod">
          <ac:chgData name="Dubey, Abhishek" userId="fcebbf37-2e6b-4aaa-bd32-5ba1b6c49bdb" providerId="ADAL" clId="{A61DF5A3-50BE-0744-B2C8-87815A224F58}" dt="2019-10-14T23:46:56.529" v="11"/>
          <ac:spMkLst>
            <pc:docMk/>
            <pc:sldMk cId="1099942249" sldId="288"/>
            <ac:spMk id="732165" creationId="{00000000-0000-0000-0000-000000000000}"/>
          </ac:spMkLst>
        </pc:spChg>
        <pc:spChg chg="mod">
          <ac:chgData name="Dubey, Abhishek" userId="fcebbf37-2e6b-4aaa-bd32-5ba1b6c49bdb" providerId="ADAL" clId="{A61DF5A3-50BE-0744-B2C8-87815A224F58}" dt="2019-10-14T23:46:56.529" v="11"/>
          <ac:spMkLst>
            <pc:docMk/>
            <pc:sldMk cId="1099942249" sldId="288"/>
            <ac:spMk id="732166" creationId="{00000000-0000-0000-0000-000000000000}"/>
          </ac:spMkLst>
        </pc:spChg>
        <pc:spChg chg="mod">
          <ac:chgData name="Dubey, Abhishek" userId="fcebbf37-2e6b-4aaa-bd32-5ba1b6c49bdb" providerId="ADAL" clId="{A61DF5A3-50BE-0744-B2C8-87815A224F58}" dt="2019-10-14T23:46:56.529" v="11"/>
          <ac:spMkLst>
            <pc:docMk/>
            <pc:sldMk cId="1099942249" sldId="288"/>
            <ac:spMk id="732167" creationId="{00000000-0000-0000-0000-000000000000}"/>
          </ac:spMkLst>
        </pc:spChg>
        <pc:spChg chg="mod">
          <ac:chgData name="Dubey, Abhishek" userId="fcebbf37-2e6b-4aaa-bd32-5ba1b6c49bdb" providerId="ADAL" clId="{A61DF5A3-50BE-0744-B2C8-87815A224F58}" dt="2019-10-14T23:46:56.529" v="11"/>
          <ac:spMkLst>
            <pc:docMk/>
            <pc:sldMk cId="1099942249" sldId="288"/>
            <ac:spMk id="732168" creationId="{00000000-0000-0000-0000-000000000000}"/>
          </ac:spMkLst>
        </pc:spChg>
        <pc:spChg chg="mod">
          <ac:chgData name="Dubey, Abhishek" userId="fcebbf37-2e6b-4aaa-bd32-5ba1b6c49bdb" providerId="ADAL" clId="{A61DF5A3-50BE-0744-B2C8-87815A224F58}" dt="2019-10-14T23:46:56.529" v="11"/>
          <ac:spMkLst>
            <pc:docMk/>
            <pc:sldMk cId="1099942249" sldId="288"/>
            <ac:spMk id="732169" creationId="{00000000-0000-0000-0000-000000000000}"/>
          </ac:spMkLst>
        </pc:spChg>
      </pc:sldChg>
      <pc:sldChg chg="modSp del">
        <pc:chgData name="Dubey, Abhishek" userId="fcebbf37-2e6b-4aaa-bd32-5ba1b6c49bdb" providerId="ADAL" clId="{A61DF5A3-50BE-0744-B2C8-87815A224F58}" dt="2019-10-15T00:02:03.023" v="503" actId="2696"/>
        <pc:sldMkLst>
          <pc:docMk/>
          <pc:sldMk cId="510520605" sldId="289"/>
        </pc:sldMkLst>
        <pc:spChg chg="mod">
          <ac:chgData name="Dubey, Abhishek" userId="fcebbf37-2e6b-4aaa-bd32-5ba1b6c49bdb" providerId="ADAL" clId="{A61DF5A3-50BE-0744-B2C8-87815A224F58}" dt="2019-10-14T23:46:56.529" v="11"/>
          <ac:spMkLst>
            <pc:docMk/>
            <pc:sldMk cId="510520605" sldId="289"/>
            <ac:spMk id="746499" creationId="{00000000-0000-0000-0000-000000000000}"/>
          </ac:spMkLst>
        </pc:spChg>
        <pc:spChg chg="mod">
          <ac:chgData name="Dubey, Abhishek" userId="fcebbf37-2e6b-4aaa-bd32-5ba1b6c49bdb" providerId="ADAL" clId="{A61DF5A3-50BE-0744-B2C8-87815A224F58}" dt="2019-10-14T23:46:56.529" v="11"/>
          <ac:spMkLst>
            <pc:docMk/>
            <pc:sldMk cId="510520605" sldId="289"/>
            <ac:spMk id="746500" creationId="{00000000-0000-0000-0000-000000000000}"/>
          </ac:spMkLst>
        </pc:spChg>
        <pc:spChg chg="mod">
          <ac:chgData name="Dubey, Abhishek" userId="fcebbf37-2e6b-4aaa-bd32-5ba1b6c49bdb" providerId="ADAL" clId="{A61DF5A3-50BE-0744-B2C8-87815A224F58}" dt="2019-10-14T23:46:56.529" v="11"/>
          <ac:spMkLst>
            <pc:docMk/>
            <pc:sldMk cId="510520605" sldId="289"/>
            <ac:spMk id="746501" creationId="{00000000-0000-0000-0000-000000000000}"/>
          </ac:spMkLst>
        </pc:spChg>
        <pc:spChg chg="mod">
          <ac:chgData name="Dubey, Abhishek" userId="fcebbf37-2e6b-4aaa-bd32-5ba1b6c49bdb" providerId="ADAL" clId="{A61DF5A3-50BE-0744-B2C8-87815A224F58}" dt="2019-10-14T23:46:56.529" v="11"/>
          <ac:spMkLst>
            <pc:docMk/>
            <pc:sldMk cId="510520605" sldId="289"/>
            <ac:spMk id="746502" creationId="{00000000-0000-0000-0000-000000000000}"/>
          </ac:spMkLst>
        </pc:spChg>
        <pc:spChg chg="mod">
          <ac:chgData name="Dubey, Abhishek" userId="fcebbf37-2e6b-4aaa-bd32-5ba1b6c49bdb" providerId="ADAL" clId="{A61DF5A3-50BE-0744-B2C8-87815A224F58}" dt="2019-10-14T23:46:56.529" v="11"/>
          <ac:spMkLst>
            <pc:docMk/>
            <pc:sldMk cId="510520605" sldId="289"/>
            <ac:spMk id="746503" creationId="{00000000-0000-0000-0000-000000000000}"/>
          </ac:spMkLst>
        </pc:spChg>
      </pc:sldChg>
      <pc:sldChg chg="modSp del">
        <pc:chgData name="Dubey, Abhishek" userId="fcebbf37-2e6b-4aaa-bd32-5ba1b6c49bdb" providerId="ADAL" clId="{A61DF5A3-50BE-0744-B2C8-87815A224F58}" dt="2019-10-15T00:02:03.035" v="504" actId="2696"/>
        <pc:sldMkLst>
          <pc:docMk/>
          <pc:sldMk cId="3892778235" sldId="290"/>
        </pc:sldMkLst>
        <pc:spChg chg="mod">
          <ac:chgData name="Dubey, Abhishek" userId="fcebbf37-2e6b-4aaa-bd32-5ba1b6c49bdb" providerId="ADAL" clId="{A61DF5A3-50BE-0744-B2C8-87815A224F58}" dt="2019-10-14T23:46:56.529" v="11"/>
          <ac:spMkLst>
            <pc:docMk/>
            <pc:sldMk cId="3892778235" sldId="290"/>
            <ac:spMk id="748547" creationId="{00000000-0000-0000-0000-000000000000}"/>
          </ac:spMkLst>
        </pc:spChg>
        <pc:spChg chg="mod">
          <ac:chgData name="Dubey, Abhishek" userId="fcebbf37-2e6b-4aaa-bd32-5ba1b6c49bdb" providerId="ADAL" clId="{A61DF5A3-50BE-0744-B2C8-87815A224F58}" dt="2019-10-14T23:46:56.529" v="11"/>
          <ac:spMkLst>
            <pc:docMk/>
            <pc:sldMk cId="3892778235" sldId="290"/>
            <ac:spMk id="748548" creationId="{00000000-0000-0000-0000-000000000000}"/>
          </ac:spMkLst>
        </pc:spChg>
        <pc:spChg chg="mod">
          <ac:chgData name="Dubey, Abhishek" userId="fcebbf37-2e6b-4aaa-bd32-5ba1b6c49bdb" providerId="ADAL" clId="{A61DF5A3-50BE-0744-B2C8-87815A224F58}" dt="2019-10-14T23:46:56.529" v="11"/>
          <ac:spMkLst>
            <pc:docMk/>
            <pc:sldMk cId="3892778235" sldId="290"/>
            <ac:spMk id="748549" creationId="{00000000-0000-0000-0000-000000000000}"/>
          </ac:spMkLst>
        </pc:spChg>
        <pc:spChg chg="mod">
          <ac:chgData name="Dubey, Abhishek" userId="fcebbf37-2e6b-4aaa-bd32-5ba1b6c49bdb" providerId="ADAL" clId="{A61DF5A3-50BE-0744-B2C8-87815A224F58}" dt="2019-10-14T23:46:56.529" v="11"/>
          <ac:spMkLst>
            <pc:docMk/>
            <pc:sldMk cId="3892778235" sldId="290"/>
            <ac:spMk id="748550" creationId="{00000000-0000-0000-0000-000000000000}"/>
          </ac:spMkLst>
        </pc:spChg>
        <pc:grpChg chg="mod">
          <ac:chgData name="Dubey, Abhishek" userId="fcebbf37-2e6b-4aaa-bd32-5ba1b6c49bdb" providerId="ADAL" clId="{A61DF5A3-50BE-0744-B2C8-87815A224F58}" dt="2019-10-14T23:46:56.529" v="11"/>
          <ac:grpSpMkLst>
            <pc:docMk/>
            <pc:sldMk cId="3892778235" sldId="290"/>
            <ac:grpSpMk id="748568" creationId="{00000000-0000-0000-0000-000000000000}"/>
          </ac:grpSpMkLst>
        </pc:grpChg>
      </pc:sldChg>
      <pc:sldChg chg="modSp del">
        <pc:chgData name="Dubey, Abhishek" userId="fcebbf37-2e6b-4aaa-bd32-5ba1b6c49bdb" providerId="ADAL" clId="{A61DF5A3-50BE-0744-B2C8-87815A224F58}" dt="2019-10-15T00:02:03.058" v="505" actId="2696"/>
        <pc:sldMkLst>
          <pc:docMk/>
          <pc:sldMk cId="3143851010" sldId="291"/>
        </pc:sldMkLst>
        <pc:spChg chg="mod">
          <ac:chgData name="Dubey, Abhishek" userId="fcebbf37-2e6b-4aaa-bd32-5ba1b6c49bdb" providerId="ADAL" clId="{A61DF5A3-50BE-0744-B2C8-87815A224F58}" dt="2019-10-14T23:46:56.529" v="11"/>
          <ac:spMkLst>
            <pc:docMk/>
            <pc:sldMk cId="3143851010" sldId="291"/>
            <ac:spMk id="754691" creationId="{00000000-0000-0000-0000-000000000000}"/>
          </ac:spMkLst>
        </pc:spChg>
        <pc:spChg chg="mod">
          <ac:chgData name="Dubey, Abhishek" userId="fcebbf37-2e6b-4aaa-bd32-5ba1b6c49bdb" providerId="ADAL" clId="{A61DF5A3-50BE-0744-B2C8-87815A224F58}" dt="2019-10-14T23:46:56.529" v="11"/>
          <ac:spMkLst>
            <pc:docMk/>
            <pc:sldMk cId="3143851010" sldId="291"/>
            <ac:spMk id="754695" creationId="{00000000-0000-0000-0000-000000000000}"/>
          </ac:spMkLst>
        </pc:spChg>
        <pc:spChg chg="mod">
          <ac:chgData name="Dubey, Abhishek" userId="fcebbf37-2e6b-4aaa-bd32-5ba1b6c49bdb" providerId="ADAL" clId="{A61DF5A3-50BE-0744-B2C8-87815A224F58}" dt="2019-10-14T23:46:56.529" v="11"/>
          <ac:spMkLst>
            <pc:docMk/>
            <pc:sldMk cId="3143851010" sldId="291"/>
            <ac:spMk id="754698" creationId="{00000000-0000-0000-0000-000000000000}"/>
          </ac:spMkLst>
        </pc:spChg>
        <pc:spChg chg="mod">
          <ac:chgData name="Dubey, Abhishek" userId="fcebbf37-2e6b-4aaa-bd32-5ba1b6c49bdb" providerId="ADAL" clId="{A61DF5A3-50BE-0744-B2C8-87815A224F58}" dt="2019-10-14T23:46:56.529" v="11"/>
          <ac:spMkLst>
            <pc:docMk/>
            <pc:sldMk cId="3143851010" sldId="291"/>
            <ac:spMk id="754699" creationId="{00000000-0000-0000-0000-000000000000}"/>
          </ac:spMkLst>
        </pc:spChg>
        <pc:graphicFrameChg chg="mod">
          <ac:chgData name="Dubey, Abhishek" userId="fcebbf37-2e6b-4aaa-bd32-5ba1b6c49bdb" providerId="ADAL" clId="{A61DF5A3-50BE-0744-B2C8-87815A224F58}" dt="2019-10-14T23:46:56.529" v="11"/>
          <ac:graphicFrameMkLst>
            <pc:docMk/>
            <pc:sldMk cId="3143851010" sldId="291"/>
            <ac:graphicFrameMk id="754697" creationId="{00000000-0000-0000-0000-000000000000}"/>
          </ac:graphicFrameMkLst>
        </pc:graphicFrameChg>
      </pc:sldChg>
      <pc:sldChg chg="modSp del">
        <pc:chgData name="Dubey, Abhishek" userId="fcebbf37-2e6b-4aaa-bd32-5ba1b6c49bdb" providerId="ADAL" clId="{A61DF5A3-50BE-0744-B2C8-87815A224F58}" dt="2019-10-15T00:02:03.077" v="507" actId="2696"/>
        <pc:sldMkLst>
          <pc:docMk/>
          <pc:sldMk cId="3117596437" sldId="292"/>
        </pc:sldMkLst>
        <pc:spChg chg="mod">
          <ac:chgData name="Dubey, Abhishek" userId="fcebbf37-2e6b-4aaa-bd32-5ba1b6c49bdb" providerId="ADAL" clId="{A61DF5A3-50BE-0744-B2C8-87815A224F58}" dt="2019-10-14T23:46:56.761" v="13" actId="27636"/>
          <ac:spMkLst>
            <pc:docMk/>
            <pc:sldMk cId="3117596437" sldId="292"/>
            <ac:spMk id="4" creationId="{00000000-0000-0000-0000-000000000000}"/>
          </ac:spMkLst>
        </pc:spChg>
      </pc:sldChg>
      <pc:sldChg chg="modSp del">
        <pc:chgData name="Dubey, Abhishek" userId="fcebbf37-2e6b-4aaa-bd32-5ba1b6c49bdb" providerId="ADAL" clId="{A61DF5A3-50BE-0744-B2C8-87815A224F58}" dt="2019-10-15T00:02:03.066" v="506" actId="2696"/>
        <pc:sldMkLst>
          <pc:docMk/>
          <pc:sldMk cId="4256877478" sldId="293"/>
        </pc:sldMkLst>
        <pc:spChg chg="mod">
          <ac:chgData name="Dubey, Abhishek" userId="fcebbf37-2e6b-4aaa-bd32-5ba1b6c49bdb" providerId="ADAL" clId="{A61DF5A3-50BE-0744-B2C8-87815A224F58}" dt="2019-10-14T23:46:56.529" v="11"/>
          <ac:spMkLst>
            <pc:docMk/>
            <pc:sldMk cId="4256877478" sldId="293"/>
            <ac:spMk id="705538"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39"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0"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1"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2"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3"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4"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5"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6" creationId="{00000000-0000-0000-0000-000000000000}"/>
          </ac:spMkLst>
        </pc:spChg>
        <pc:spChg chg="mod">
          <ac:chgData name="Dubey, Abhishek" userId="fcebbf37-2e6b-4aaa-bd32-5ba1b6c49bdb" providerId="ADAL" clId="{A61DF5A3-50BE-0744-B2C8-87815A224F58}" dt="2019-10-14T23:46:56.529" v="11"/>
          <ac:spMkLst>
            <pc:docMk/>
            <pc:sldMk cId="4256877478" sldId="293"/>
            <ac:spMk id="705547" creationId="{00000000-0000-0000-0000-000000000000}"/>
          </ac:spMkLst>
        </pc:spChg>
      </pc:sldChg>
      <pc:sldChg chg="del">
        <pc:chgData name="Dubey, Abhishek" userId="fcebbf37-2e6b-4aaa-bd32-5ba1b6c49bdb" providerId="ADAL" clId="{A61DF5A3-50BE-0744-B2C8-87815A224F58}" dt="2019-10-15T00:02:03.279" v="526" actId="2696"/>
        <pc:sldMkLst>
          <pc:docMk/>
          <pc:sldMk cId="1016110842" sldId="294"/>
        </pc:sldMkLst>
      </pc:sldChg>
      <pc:sldChg chg="modSp del">
        <pc:chgData name="Dubey, Abhishek" userId="fcebbf37-2e6b-4aaa-bd32-5ba1b6c49bdb" providerId="ADAL" clId="{A61DF5A3-50BE-0744-B2C8-87815A224F58}" dt="2019-10-15T00:02:03.289" v="527" actId="2696"/>
        <pc:sldMkLst>
          <pc:docMk/>
          <pc:sldMk cId="3682629818" sldId="295"/>
        </pc:sldMkLst>
        <pc:spChg chg="mod">
          <ac:chgData name="Dubey, Abhishek" userId="fcebbf37-2e6b-4aaa-bd32-5ba1b6c49bdb" providerId="ADAL" clId="{A61DF5A3-50BE-0744-B2C8-87815A224F58}" dt="2019-10-14T23:46:56.833" v="15" actId="27636"/>
          <ac:spMkLst>
            <pc:docMk/>
            <pc:sldMk cId="3682629818" sldId="295"/>
            <ac:spMk id="3" creationId="{00000000-0000-0000-0000-000000000000}"/>
          </ac:spMkLst>
        </pc:spChg>
      </pc:sldChg>
      <pc:sldChg chg="del">
        <pc:chgData name="Dubey, Abhishek" userId="fcebbf37-2e6b-4aaa-bd32-5ba1b6c49bdb" providerId="ADAL" clId="{A61DF5A3-50BE-0744-B2C8-87815A224F58}" dt="2019-10-15T00:02:03.295" v="528" actId="2696"/>
        <pc:sldMkLst>
          <pc:docMk/>
          <pc:sldMk cId="3088971222" sldId="296"/>
        </pc:sldMkLst>
      </pc:sldChg>
      <pc:sldChg chg="modSp del">
        <pc:chgData name="Dubey, Abhishek" userId="fcebbf37-2e6b-4aaa-bd32-5ba1b6c49bdb" providerId="ADAL" clId="{A61DF5A3-50BE-0744-B2C8-87815A224F58}" dt="2019-10-15T00:02:03.638" v="555" actId="2696"/>
        <pc:sldMkLst>
          <pc:docMk/>
          <pc:sldMk cId="2349639136" sldId="298"/>
        </pc:sldMkLst>
        <pc:spChg chg="mod">
          <ac:chgData name="Dubey, Abhishek" userId="fcebbf37-2e6b-4aaa-bd32-5ba1b6c49bdb" providerId="ADAL" clId="{A61DF5A3-50BE-0744-B2C8-87815A224F58}" dt="2019-10-14T23:46:56.529" v="11"/>
          <ac:spMkLst>
            <pc:docMk/>
            <pc:sldMk cId="2349639136" sldId="298"/>
            <ac:spMk id="23553" creationId="{00000000-0000-0000-0000-000000000000}"/>
          </ac:spMkLst>
        </pc:spChg>
      </pc:sldChg>
      <pc:sldChg chg="del">
        <pc:chgData name="Dubey, Abhishek" userId="fcebbf37-2e6b-4aaa-bd32-5ba1b6c49bdb" providerId="ADAL" clId="{A61DF5A3-50BE-0744-B2C8-87815A224F58}" dt="2019-10-15T00:02:03.676" v="559" actId="2696"/>
        <pc:sldMkLst>
          <pc:docMk/>
          <pc:sldMk cId="1808105536" sldId="299"/>
        </pc:sldMkLst>
      </pc:sldChg>
      <pc:sldChg chg="modSp del">
        <pc:chgData name="Dubey, Abhishek" userId="fcebbf37-2e6b-4aaa-bd32-5ba1b6c49bdb" providerId="ADAL" clId="{A61DF5A3-50BE-0744-B2C8-87815A224F58}" dt="2019-10-15T00:02:03.692" v="560" actId="2696"/>
        <pc:sldMkLst>
          <pc:docMk/>
          <pc:sldMk cId="1592292290" sldId="303"/>
        </pc:sldMkLst>
        <pc:spChg chg="mod">
          <ac:chgData name="Dubey, Abhishek" userId="fcebbf37-2e6b-4aaa-bd32-5ba1b6c49bdb" providerId="ADAL" clId="{A61DF5A3-50BE-0744-B2C8-87815A224F58}" dt="2019-10-14T23:46:56.529" v="11"/>
          <ac:spMkLst>
            <pc:docMk/>
            <pc:sldMk cId="1592292290" sldId="303"/>
            <ac:spMk id="2" creationId="{00000000-0000-0000-0000-000000000000}"/>
          </ac:spMkLst>
        </pc:spChg>
        <pc:spChg chg="mod">
          <ac:chgData name="Dubey, Abhishek" userId="fcebbf37-2e6b-4aaa-bd32-5ba1b6c49bdb" providerId="ADAL" clId="{A61DF5A3-50BE-0744-B2C8-87815A224F58}" dt="2019-10-14T23:46:56.529" v="11"/>
          <ac:spMkLst>
            <pc:docMk/>
            <pc:sldMk cId="1592292290" sldId="303"/>
            <ac:spMk id="3" creationId="{00000000-0000-0000-0000-000000000000}"/>
          </ac:spMkLst>
        </pc:spChg>
      </pc:sldChg>
      <pc:sldChg chg="modSp del">
        <pc:chgData name="Dubey, Abhishek" userId="fcebbf37-2e6b-4aaa-bd32-5ba1b6c49bdb" providerId="ADAL" clId="{A61DF5A3-50BE-0744-B2C8-87815A224F58}" dt="2019-10-15T00:02:03.710" v="561" actId="2696"/>
        <pc:sldMkLst>
          <pc:docMk/>
          <pc:sldMk cId="1921194078" sldId="304"/>
        </pc:sldMkLst>
        <pc:spChg chg="mod">
          <ac:chgData name="Dubey, Abhishek" userId="fcebbf37-2e6b-4aaa-bd32-5ba1b6c49bdb" providerId="ADAL" clId="{A61DF5A3-50BE-0744-B2C8-87815A224F58}" dt="2019-10-14T23:46:56.529" v="11"/>
          <ac:spMkLst>
            <pc:docMk/>
            <pc:sldMk cId="1921194078" sldId="304"/>
            <ac:spMk id="2"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3"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4"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5"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6"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7"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8"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9"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0"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1"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2"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3"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4"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5"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6"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7"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8"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19"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0"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1"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2"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3"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4"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5"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6"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7"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8" creationId="{00000000-0000-0000-0000-000000000000}"/>
          </ac:spMkLst>
        </pc:spChg>
        <pc:spChg chg="mod">
          <ac:chgData name="Dubey, Abhishek" userId="fcebbf37-2e6b-4aaa-bd32-5ba1b6c49bdb" providerId="ADAL" clId="{A61DF5A3-50BE-0744-B2C8-87815A224F58}" dt="2019-10-14T23:46:56.529" v="11"/>
          <ac:spMkLst>
            <pc:docMk/>
            <pc:sldMk cId="1921194078" sldId="304"/>
            <ac:spMk id="29" creationId="{00000000-0000-0000-0000-000000000000}"/>
          </ac:spMkLst>
        </pc:spChg>
      </pc:sldChg>
      <pc:sldChg chg="modSp del">
        <pc:chgData name="Dubey, Abhishek" userId="fcebbf37-2e6b-4aaa-bd32-5ba1b6c49bdb" providerId="ADAL" clId="{A61DF5A3-50BE-0744-B2C8-87815A224F58}" dt="2019-10-15T00:02:03.727" v="562" actId="2696"/>
        <pc:sldMkLst>
          <pc:docMk/>
          <pc:sldMk cId="2558607237" sldId="305"/>
        </pc:sldMkLst>
        <pc:spChg chg="mod">
          <ac:chgData name="Dubey, Abhishek" userId="fcebbf37-2e6b-4aaa-bd32-5ba1b6c49bdb" providerId="ADAL" clId="{A61DF5A3-50BE-0744-B2C8-87815A224F58}" dt="2019-10-14T23:46:56.529" v="11"/>
          <ac:spMkLst>
            <pc:docMk/>
            <pc:sldMk cId="2558607237" sldId="305"/>
            <ac:spMk id="2"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4"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5"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6"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7"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8"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9"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0"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1"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2"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3"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4"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5"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6"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7"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8"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19"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0"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1"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2"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3"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4"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5"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6"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7"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8"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29"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0"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1"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2"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3"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4" creationId="{00000000-0000-0000-0000-000000000000}"/>
          </ac:spMkLst>
        </pc:spChg>
        <pc:spChg chg="mod">
          <ac:chgData name="Dubey, Abhishek" userId="fcebbf37-2e6b-4aaa-bd32-5ba1b6c49bdb" providerId="ADAL" clId="{A61DF5A3-50BE-0744-B2C8-87815A224F58}" dt="2019-10-14T23:46:56.529" v="11"/>
          <ac:spMkLst>
            <pc:docMk/>
            <pc:sldMk cId="2558607237" sldId="305"/>
            <ac:spMk id="35" creationId="{00000000-0000-0000-0000-000000000000}"/>
          </ac:spMkLst>
        </pc:spChg>
      </pc:sldChg>
      <pc:sldChg chg="modSp del">
        <pc:chgData name="Dubey, Abhishek" userId="fcebbf37-2e6b-4aaa-bd32-5ba1b6c49bdb" providerId="ADAL" clId="{A61DF5A3-50BE-0744-B2C8-87815A224F58}" dt="2019-10-15T00:02:03.737" v="563" actId="2696"/>
        <pc:sldMkLst>
          <pc:docMk/>
          <pc:sldMk cId="613070551" sldId="306"/>
        </pc:sldMkLst>
        <pc:spChg chg="mod">
          <ac:chgData name="Dubey, Abhishek" userId="fcebbf37-2e6b-4aaa-bd32-5ba1b6c49bdb" providerId="ADAL" clId="{A61DF5A3-50BE-0744-B2C8-87815A224F58}" dt="2019-10-14T23:46:56.529" v="11"/>
          <ac:spMkLst>
            <pc:docMk/>
            <pc:sldMk cId="613070551" sldId="306"/>
            <ac:spMk id="2"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 creationId="{00000000-0000-0000-0000-000000000000}"/>
          </ac:spMkLst>
        </pc:spChg>
        <pc:spChg chg="mod">
          <ac:chgData name="Dubey, Abhishek" userId="fcebbf37-2e6b-4aaa-bd32-5ba1b6c49bdb" providerId="ADAL" clId="{A61DF5A3-50BE-0744-B2C8-87815A224F58}" dt="2019-10-14T23:46:56.529" v="11"/>
          <ac:spMkLst>
            <pc:docMk/>
            <pc:sldMk cId="613070551" sldId="306"/>
            <ac:spMk id="4" creationId="{00000000-0000-0000-0000-000000000000}"/>
          </ac:spMkLst>
        </pc:spChg>
        <pc:spChg chg="mod">
          <ac:chgData name="Dubey, Abhishek" userId="fcebbf37-2e6b-4aaa-bd32-5ba1b6c49bdb" providerId="ADAL" clId="{A61DF5A3-50BE-0744-B2C8-87815A224F58}" dt="2019-10-14T23:46:56.529" v="11"/>
          <ac:spMkLst>
            <pc:docMk/>
            <pc:sldMk cId="613070551" sldId="306"/>
            <ac:spMk id="5" creationId="{00000000-0000-0000-0000-000000000000}"/>
          </ac:spMkLst>
        </pc:spChg>
        <pc:spChg chg="mod">
          <ac:chgData name="Dubey, Abhishek" userId="fcebbf37-2e6b-4aaa-bd32-5ba1b6c49bdb" providerId="ADAL" clId="{A61DF5A3-50BE-0744-B2C8-87815A224F58}" dt="2019-10-14T23:46:56.529" v="11"/>
          <ac:spMkLst>
            <pc:docMk/>
            <pc:sldMk cId="613070551" sldId="306"/>
            <ac:spMk id="6" creationId="{00000000-0000-0000-0000-000000000000}"/>
          </ac:spMkLst>
        </pc:spChg>
        <pc:spChg chg="mod">
          <ac:chgData name="Dubey, Abhishek" userId="fcebbf37-2e6b-4aaa-bd32-5ba1b6c49bdb" providerId="ADAL" clId="{A61DF5A3-50BE-0744-B2C8-87815A224F58}" dt="2019-10-14T23:46:56.529" v="11"/>
          <ac:spMkLst>
            <pc:docMk/>
            <pc:sldMk cId="613070551" sldId="306"/>
            <ac:spMk id="7" creationId="{00000000-0000-0000-0000-000000000000}"/>
          </ac:spMkLst>
        </pc:spChg>
        <pc:spChg chg="mod">
          <ac:chgData name="Dubey, Abhishek" userId="fcebbf37-2e6b-4aaa-bd32-5ba1b6c49bdb" providerId="ADAL" clId="{A61DF5A3-50BE-0744-B2C8-87815A224F58}" dt="2019-10-14T23:46:56.529" v="11"/>
          <ac:spMkLst>
            <pc:docMk/>
            <pc:sldMk cId="613070551" sldId="306"/>
            <ac:spMk id="8" creationId="{00000000-0000-0000-0000-000000000000}"/>
          </ac:spMkLst>
        </pc:spChg>
        <pc:spChg chg="mod">
          <ac:chgData name="Dubey, Abhishek" userId="fcebbf37-2e6b-4aaa-bd32-5ba1b6c49bdb" providerId="ADAL" clId="{A61DF5A3-50BE-0744-B2C8-87815A224F58}" dt="2019-10-14T23:46:56.529" v="11"/>
          <ac:spMkLst>
            <pc:docMk/>
            <pc:sldMk cId="613070551" sldId="306"/>
            <ac:spMk id="9"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0"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1"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2"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3"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4"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5"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6"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7"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8" creationId="{00000000-0000-0000-0000-000000000000}"/>
          </ac:spMkLst>
        </pc:spChg>
        <pc:spChg chg="mod">
          <ac:chgData name="Dubey, Abhishek" userId="fcebbf37-2e6b-4aaa-bd32-5ba1b6c49bdb" providerId="ADAL" clId="{A61DF5A3-50BE-0744-B2C8-87815A224F58}" dt="2019-10-14T23:46:56.529" v="11"/>
          <ac:spMkLst>
            <pc:docMk/>
            <pc:sldMk cId="613070551" sldId="306"/>
            <ac:spMk id="19"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0"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1"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2"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3"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4"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5"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6"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7"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8" creationId="{00000000-0000-0000-0000-000000000000}"/>
          </ac:spMkLst>
        </pc:spChg>
        <pc:spChg chg="mod">
          <ac:chgData name="Dubey, Abhishek" userId="fcebbf37-2e6b-4aaa-bd32-5ba1b6c49bdb" providerId="ADAL" clId="{A61DF5A3-50BE-0744-B2C8-87815A224F58}" dt="2019-10-14T23:46:56.529" v="11"/>
          <ac:spMkLst>
            <pc:docMk/>
            <pc:sldMk cId="613070551" sldId="306"/>
            <ac:spMk id="29"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0"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1"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2"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3"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4" creationId="{00000000-0000-0000-0000-000000000000}"/>
          </ac:spMkLst>
        </pc:spChg>
        <pc:spChg chg="mod">
          <ac:chgData name="Dubey, Abhishek" userId="fcebbf37-2e6b-4aaa-bd32-5ba1b6c49bdb" providerId="ADAL" clId="{A61DF5A3-50BE-0744-B2C8-87815A224F58}" dt="2019-10-14T23:46:56.529" v="11"/>
          <ac:spMkLst>
            <pc:docMk/>
            <pc:sldMk cId="613070551" sldId="306"/>
            <ac:spMk id="35" creationId="{00000000-0000-0000-0000-000000000000}"/>
          </ac:spMkLst>
        </pc:spChg>
      </pc:sldChg>
      <pc:sldChg chg="del">
        <pc:chgData name="Dubey, Abhishek" userId="fcebbf37-2e6b-4aaa-bd32-5ba1b6c49bdb" providerId="ADAL" clId="{A61DF5A3-50BE-0744-B2C8-87815A224F58}" dt="2019-10-15T00:02:03.305" v="529" actId="2696"/>
        <pc:sldMkLst>
          <pc:docMk/>
          <pc:sldMk cId="1069202161" sldId="308"/>
        </pc:sldMkLst>
      </pc:sldChg>
      <pc:sldChg chg="modSp del">
        <pc:chgData name="Dubey, Abhishek" userId="fcebbf37-2e6b-4aaa-bd32-5ba1b6c49bdb" providerId="ADAL" clId="{A61DF5A3-50BE-0744-B2C8-87815A224F58}" dt="2019-10-15T00:02:03.320" v="530" actId="2696"/>
        <pc:sldMkLst>
          <pc:docMk/>
          <pc:sldMk cId="1265298956" sldId="309"/>
        </pc:sldMkLst>
        <pc:spChg chg="mod">
          <ac:chgData name="Dubey, Abhishek" userId="fcebbf37-2e6b-4aaa-bd32-5ba1b6c49bdb" providerId="ADAL" clId="{A61DF5A3-50BE-0744-B2C8-87815A224F58}" dt="2019-10-14T23:46:56.529" v="11"/>
          <ac:spMkLst>
            <pc:docMk/>
            <pc:sldMk cId="1265298956" sldId="309"/>
            <ac:spMk id="49154" creationId="{00000000-0000-0000-0000-000000000000}"/>
          </ac:spMkLst>
        </pc:spChg>
        <pc:spChg chg="mod">
          <ac:chgData name="Dubey, Abhishek" userId="fcebbf37-2e6b-4aaa-bd32-5ba1b6c49bdb" providerId="ADAL" clId="{A61DF5A3-50BE-0744-B2C8-87815A224F58}" dt="2019-10-14T23:46:56.529" v="11"/>
          <ac:spMkLst>
            <pc:docMk/>
            <pc:sldMk cId="1265298956" sldId="309"/>
            <ac:spMk id="49155" creationId="{00000000-0000-0000-0000-000000000000}"/>
          </ac:spMkLst>
        </pc:spChg>
      </pc:sldChg>
      <pc:sldChg chg="modSp add">
        <pc:chgData name="Dubey, Abhishek" userId="fcebbf37-2e6b-4aaa-bd32-5ba1b6c49bdb" providerId="ADAL" clId="{A61DF5A3-50BE-0744-B2C8-87815A224F58}" dt="2019-10-15T00:04:29.508" v="689" actId="27636"/>
        <pc:sldMkLst>
          <pc:docMk/>
          <pc:sldMk cId="1890767954" sldId="309"/>
        </pc:sldMkLst>
        <pc:spChg chg="mod">
          <ac:chgData name="Dubey, Abhishek" userId="fcebbf37-2e6b-4aaa-bd32-5ba1b6c49bdb" providerId="ADAL" clId="{A61DF5A3-50BE-0744-B2C8-87815A224F58}" dt="2019-10-15T00:04:29.508" v="689" actId="27636"/>
          <ac:spMkLst>
            <pc:docMk/>
            <pc:sldMk cId="1890767954" sldId="309"/>
            <ac:spMk id="3" creationId="{F978029B-BF15-49A2-99BC-47A435F7A795}"/>
          </ac:spMkLst>
        </pc:spChg>
      </pc:sldChg>
      <pc:sldChg chg="modSp del">
        <pc:chgData name="Dubey, Abhishek" userId="fcebbf37-2e6b-4aaa-bd32-5ba1b6c49bdb" providerId="ADAL" clId="{A61DF5A3-50BE-0744-B2C8-87815A224F58}" dt="2019-10-15T00:02:03.329" v="531" actId="2696"/>
        <pc:sldMkLst>
          <pc:docMk/>
          <pc:sldMk cId="1877416574" sldId="310"/>
        </pc:sldMkLst>
        <pc:spChg chg="mod">
          <ac:chgData name="Dubey, Abhishek" userId="fcebbf37-2e6b-4aaa-bd32-5ba1b6c49bdb" providerId="ADAL" clId="{A61DF5A3-50BE-0744-B2C8-87815A224F58}" dt="2019-10-14T23:46:56.529" v="11"/>
          <ac:spMkLst>
            <pc:docMk/>
            <pc:sldMk cId="1877416574" sldId="310"/>
            <ac:spMk id="51202" creationId="{00000000-0000-0000-0000-000000000000}"/>
          </ac:spMkLst>
        </pc:spChg>
        <pc:spChg chg="mod">
          <ac:chgData name="Dubey, Abhishek" userId="fcebbf37-2e6b-4aaa-bd32-5ba1b6c49bdb" providerId="ADAL" clId="{A61DF5A3-50BE-0744-B2C8-87815A224F58}" dt="2019-10-14T23:46:56.529" v="11"/>
          <ac:spMkLst>
            <pc:docMk/>
            <pc:sldMk cId="1877416574" sldId="310"/>
            <ac:spMk id="51203" creationId="{00000000-0000-0000-0000-000000000000}"/>
          </ac:spMkLst>
        </pc:spChg>
      </pc:sldChg>
      <pc:sldChg chg="add">
        <pc:chgData name="Dubey, Abhishek" userId="fcebbf37-2e6b-4aaa-bd32-5ba1b6c49bdb" providerId="ADAL" clId="{A61DF5A3-50BE-0744-B2C8-87815A224F58}" dt="2019-10-15T00:04:29.347" v="687"/>
        <pc:sldMkLst>
          <pc:docMk/>
          <pc:sldMk cId="3760889558" sldId="310"/>
        </pc:sldMkLst>
      </pc:sldChg>
      <pc:sldChg chg="modSp del">
        <pc:chgData name="Dubey, Abhishek" userId="fcebbf37-2e6b-4aaa-bd32-5ba1b6c49bdb" providerId="ADAL" clId="{A61DF5A3-50BE-0744-B2C8-87815A224F58}" dt="2019-10-15T00:02:03.340" v="532" actId="2696"/>
        <pc:sldMkLst>
          <pc:docMk/>
          <pc:sldMk cId="4020917560" sldId="311"/>
        </pc:sldMkLst>
        <pc:spChg chg="mod">
          <ac:chgData name="Dubey, Abhishek" userId="fcebbf37-2e6b-4aaa-bd32-5ba1b6c49bdb" providerId="ADAL" clId="{A61DF5A3-50BE-0744-B2C8-87815A224F58}" dt="2019-10-14T23:46:56.529" v="11"/>
          <ac:spMkLst>
            <pc:docMk/>
            <pc:sldMk cId="4020917560" sldId="311"/>
            <ac:spMk id="52226" creationId="{00000000-0000-0000-0000-000000000000}"/>
          </ac:spMkLst>
        </pc:spChg>
        <pc:spChg chg="mod">
          <ac:chgData name="Dubey, Abhishek" userId="fcebbf37-2e6b-4aaa-bd32-5ba1b6c49bdb" providerId="ADAL" clId="{A61DF5A3-50BE-0744-B2C8-87815A224F58}" dt="2019-10-14T23:46:56.529" v="11"/>
          <ac:spMkLst>
            <pc:docMk/>
            <pc:sldMk cId="4020917560" sldId="311"/>
            <ac:spMk id="52227" creationId="{00000000-0000-0000-0000-000000000000}"/>
          </ac:spMkLst>
        </pc:spChg>
      </pc:sldChg>
      <pc:sldChg chg="modSp del">
        <pc:chgData name="Dubey, Abhishek" userId="fcebbf37-2e6b-4aaa-bd32-5ba1b6c49bdb" providerId="ADAL" clId="{A61DF5A3-50BE-0744-B2C8-87815A224F58}" dt="2019-10-15T00:02:03.352" v="533" actId="2696"/>
        <pc:sldMkLst>
          <pc:docMk/>
          <pc:sldMk cId="2635385150" sldId="312"/>
        </pc:sldMkLst>
        <pc:spChg chg="mod">
          <ac:chgData name="Dubey, Abhishek" userId="fcebbf37-2e6b-4aaa-bd32-5ba1b6c49bdb" providerId="ADAL" clId="{A61DF5A3-50BE-0744-B2C8-87815A224F58}" dt="2019-10-14T23:46:56.529" v="11"/>
          <ac:spMkLst>
            <pc:docMk/>
            <pc:sldMk cId="2635385150" sldId="312"/>
            <ac:spMk id="55299" creationId="{00000000-0000-0000-0000-000000000000}"/>
          </ac:spMkLst>
        </pc:spChg>
      </pc:sldChg>
      <pc:sldChg chg="modSp del">
        <pc:chgData name="Dubey, Abhishek" userId="fcebbf37-2e6b-4aaa-bd32-5ba1b6c49bdb" providerId="ADAL" clId="{A61DF5A3-50BE-0744-B2C8-87815A224F58}" dt="2019-10-15T00:02:03.360" v="534" actId="2696"/>
        <pc:sldMkLst>
          <pc:docMk/>
          <pc:sldMk cId="1733248573" sldId="313"/>
        </pc:sldMkLst>
        <pc:spChg chg="mod">
          <ac:chgData name="Dubey, Abhishek" userId="fcebbf37-2e6b-4aaa-bd32-5ba1b6c49bdb" providerId="ADAL" clId="{A61DF5A3-50BE-0744-B2C8-87815A224F58}" dt="2019-10-14T23:46:56.529" v="11"/>
          <ac:spMkLst>
            <pc:docMk/>
            <pc:sldMk cId="1733248573" sldId="313"/>
            <ac:spMk id="56322"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3"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4"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5"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6"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7"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8"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29"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0"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1"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2"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3"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4"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5"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6"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7"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8" creationId="{00000000-0000-0000-0000-000000000000}"/>
          </ac:spMkLst>
        </pc:spChg>
        <pc:spChg chg="mod">
          <ac:chgData name="Dubey, Abhishek" userId="fcebbf37-2e6b-4aaa-bd32-5ba1b6c49bdb" providerId="ADAL" clId="{A61DF5A3-50BE-0744-B2C8-87815A224F58}" dt="2019-10-14T23:46:56.529" v="11"/>
          <ac:spMkLst>
            <pc:docMk/>
            <pc:sldMk cId="1733248573" sldId="313"/>
            <ac:spMk id="56339" creationId="{00000000-0000-0000-0000-000000000000}"/>
          </ac:spMkLst>
        </pc:spChg>
      </pc:sldChg>
      <pc:sldChg chg="del">
        <pc:chgData name="Dubey, Abhishek" userId="fcebbf37-2e6b-4aaa-bd32-5ba1b6c49bdb" providerId="ADAL" clId="{A61DF5A3-50BE-0744-B2C8-87815A224F58}" dt="2019-10-15T00:02:03.371" v="535" actId="2696"/>
        <pc:sldMkLst>
          <pc:docMk/>
          <pc:sldMk cId="136913722" sldId="314"/>
        </pc:sldMkLst>
      </pc:sldChg>
      <pc:sldChg chg="modSp del">
        <pc:chgData name="Dubey, Abhishek" userId="fcebbf37-2e6b-4aaa-bd32-5ba1b6c49bdb" providerId="ADAL" clId="{A61DF5A3-50BE-0744-B2C8-87815A224F58}" dt="2019-10-15T00:02:03.393" v="536" actId="2696"/>
        <pc:sldMkLst>
          <pc:docMk/>
          <pc:sldMk cId="741371191" sldId="315"/>
        </pc:sldMkLst>
        <pc:spChg chg="mod">
          <ac:chgData name="Dubey, Abhishek" userId="fcebbf37-2e6b-4aaa-bd32-5ba1b6c49bdb" providerId="ADAL" clId="{A61DF5A3-50BE-0744-B2C8-87815A224F58}" dt="2019-10-14T23:46:56.529" v="11"/>
          <ac:spMkLst>
            <pc:docMk/>
            <pc:sldMk cId="741371191" sldId="315"/>
            <ac:spMk id="58370" creationId="{00000000-0000-0000-0000-000000000000}"/>
          </ac:spMkLst>
        </pc:spChg>
        <pc:spChg chg="mod">
          <ac:chgData name="Dubey, Abhishek" userId="fcebbf37-2e6b-4aaa-bd32-5ba1b6c49bdb" providerId="ADAL" clId="{A61DF5A3-50BE-0744-B2C8-87815A224F58}" dt="2019-10-14T23:46:56.529" v="11"/>
          <ac:spMkLst>
            <pc:docMk/>
            <pc:sldMk cId="741371191" sldId="315"/>
            <ac:spMk id="58371" creationId="{00000000-0000-0000-0000-000000000000}"/>
          </ac:spMkLst>
        </pc:spChg>
      </pc:sldChg>
      <pc:sldChg chg="modSp add">
        <pc:chgData name="Dubey, Abhishek" userId="fcebbf37-2e6b-4aaa-bd32-5ba1b6c49bdb" providerId="ADAL" clId="{A61DF5A3-50BE-0744-B2C8-87815A224F58}" dt="2019-10-15T00:03:28.554" v="666" actId="27636"/>
        <pc:sldMkLst>
          <pc:docMk/>
          <pc:sldMk cId="600961312" sldId="316"/>
        </pc:sldMkLst>
        <pc:spChg chg="mod">
          <ac:chgData name="Dubey, Abhishek" userId="fcebbf37-2e6b-4aaa-bd32-5ba1b6c49bdb" providerId="ADAL" clId="{A61DF5A3-50BE-0744-B2C8-87815A224F58}" dt="2019-10-15T00:03:28.554" v="666" actId="27636"/>
          <ac:spMkLst>
            <pc:docMk/>
            <pc:sldMk cId="600961312" sldId="316"/>
            <ac:spMk id="3" creationId="{00000000-0000-0000-0000-000000000000}"/>
          </ac:spMkLst>
        </pc:spChg>
      </pc:sldChg>
      <pc:sldChg chg="modSp del">
        <pc:chgData name="Dubey, Abhishek" userId="fcebbf37-2e6b-4aaa-bd32-5ba1b6c49bdb" providerId="ADAL" clId="{A61DF5A3-50BE-0744-B2C8-87815A224F58}" dt="2019-10-15T00:02:03.405" v="537" actId="2696"/>
        <pc:sldMkLst>
          <pc:docMk/>
          <pc:sldMk cId="1115122387" sldId="316"/>
        </pc:sldMkLst>
        <pc:spChg chg="mod">
          <ac:chgData name="Dubey, Abhishek" userId="fcebbf37-2e6b-4aaa-bd32-5ba1b6c49bdb" providerId="ADAL" clId="{A61DF5A3-50BE-0744-B2C8-87815A224F58}" dt="2019-10-14T23:46:56.529" v="11"/>
          <ac:spMkLst>
            <pc:docMk/>
            <pc:sldMk cId="1115122387" sldId="316"/>
            <ac:spMk id="62469"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0"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1"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2"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3"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4"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5"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6"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7"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8"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79"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0"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2"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3"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4"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5"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6" creationId="{00000000-0000-0000-0000-000000000000}"/>
          </ac:spMkLst>
        </pc:spChg>
        <pc:spChg chg="mod">
          <ac:chgData name="Dubey, Abhishek" userId="fcebbf37-2e6b-4aaa-bd32-5ba1b6c49bdb" providerId="ADAL" clId="{A61DF5A3-50BE-0744-B2C8-87815A224F58}" dt="2019-10-14T23:46:56.529" v="11"/>
          <ac:spMkLst>
            <pc:docMk/>
            <pc:sldMk cId="1115122387" sldId="316"/>
            <ac:spMk id="62487" creationId="{00000000-0000-0000-0000-000000000000}"/>
          </ac:spMkLst>
        </pc:spChg>
      </pc:sldChg>
      <pc:sldChg chg="modSp del">
        <pc:chgData name="Dubey, Abhishek" userId="fcebbf37-2e6b-4aaa-bd32-5ba1b6c49bdb" providerId="ADAL" clId="{A61DF5A3-50BE-0744-B2C8-87815A224F58}" dt="2019-10-15T00:02:03.417" v="538" actId="2696"/>
        <pc:sldMkLst>
          <pc:docMk/>
          <pc:sldMk cId="260633496" sldId="317"/>
        </pc:sldMkLst>
        <pc:spChg chg="mod">
          <ac:chgData name="Dubey, Abhishek" userId="fcebbf37-2e6b-4aaa-bd32-5ba1b6c49bdb" providerId="ADAL" clId="{A61DF5A3-50BE-0744-B2C8-87815A224F58}" dt="2019-10-14T23:46:56.529" v="11"/>
          <ac:spMkLst>
            <pc:docMk/>
            <pc:sldMk cId="260633496" sldId="317"/>
            <ac:spMk id="64514" creationId="{00000000-0000-0000-0000-000000000000}"/>
          </ac:spMkLst>
        </pc:spChg>
        <pc:spChg chg="mod">
          <ac:chgData name="Dubey, Abhishek" userId="fcebbf37-2e6b-4aaa-bd32-5ba1b6c49bdb" providerId="ADAL" clId="{A61DF5A3-50BE-0744-B2C8-87815A224F58}" dt="2019-10-14T23:46:56.529" v="11"/>
          <ac:spMkLst>
            <pc:docMk/>
            <pc:sldMk cId="260633496" sldId="317"/>
            <ac:spMk id="64515" creationId="{00000000-0000-0000-0000-000000000000}"/>
          </ac:spMkLst>
        </pc:spChg>
      </pc:sldChg>
      <pc:sldChg chg="add">
        <pc:chgData name="Dubey, Abhishek" userId="fcebbf37-2e6b-4aaa-bd32-5ba1b6c49bdb" providerId="ADAL" clId="{A61DF5A3-50BE-0744-B2C8-87815A224F58}" dt="2019-10-15T00:03:28.469" v="665"/>
        <pc:sldMkLst>
          <pc:docMk/>
          <pc:sldMk cId="1106813437" sldId="317"/>
        </pc:sldMkLst>
      </pc:sldChg>
      <pc:sldChg chg="modSp add">
        <pc:chgData name="Dubey, Abhishek" userId="fcebbf37-2e6b-4aaa-bd32-5ba1b6c49bdb" providerId="ADAL" clId="{A61DF5A3-50BE-0744-B2C8-87815A224F58}" dt="2019-10-15T00:03:28.630" v="667" actId="27636"/>
        <pc:sldMkLst>
          <pc:docMk/>
          <pc:sldMk cId="3336595388" sldId="318"/>
        </pc:sldMkLst>
        <pc:spChg chg="mod">
          <ac:chgData name="Dubey, Abhishek" userId="fcebbf37-2e6b-4aaa-bd32-5ba1b6c49bdb" providerId="ADAL" clId="{A61DF5A3-50BE-0744-B2C8-87815A224F58}" dt="2019-10-15T00:03:28.630" v="667" actId="27636"/>
          <ac:spMkLst>
            <pc:docMk/>
            <pc:sldMk cId="3336595388" sldId="318"/>
            <ac:spMk id="3" creationId="{00000000-0000-0000-0000-000000000000}"/>
          </ac:spMkLst>
        </pc:spChg>
      </pc:sldChg>
      <pc:sldChg chg="modSp del">
        <pc:chgData name="Dubey, Abhishek" userId="fcebbf37-2e6b-4aaa-bd32-5ba1b6c49bdb" providerId="ADAL" clId="{A61DF5A3-50BE-0744-B2C8-87815A224F58}" dt="2019-10-15T00:02:03.425" v="539" actId="2696"/>
        <pc:sldMkLst>
          <pc:docMk/>
          <pc:sldMk cId="3993758345" sldId="318"/>
        </pc:sldMkLst>
        <pc:spChg chg="mod">
          <ac:chgData name="Dubey, Abhishek" userId="fcebbf37-2e6b-4aaa-bd32-5ba1b6c49bdb" providerId="ADAL" clId="{A61DF5A3-50BE-0744-B2C8-87815A224F58}" dt="2019-10-14T23:46:56.529" v="11"/>
          <ac:spMkLst>
            <pc:docMk/>
            <pc:sldMk cId="3993758345" sldId="318"/>
            <ac:spMk id="63490" creationId="{00000000-0000-0000-0000-000000000000}"/>
          </ac:spMkLst>
        </pc:spChg>
        <pc:spChg chg="mod">
          <ac:chgData name="Dubey, Abhishek" userId="fcebbf37-2e6b-4aaa-bd32-5ba1b6c49bdb" providerId="ADAL" clId="{A61DF5A3-50BE-0744-B2C8-87815A224F58}" dt="2019-10-14T23:46:56.529" v="11"/>
          <ac:spMkLst>
            <pc:docMk/>
            <pc:sldMk cId="3993758345" sldId="318"/>
            <ac:spMk id="63492" creationId="{00000000-0000-0000-0000-000000000000}"/>
          </ac:spMkLst>
        </pc:spChg>
      </pc:sldChg>
      <pc:sldChg chg="modSp add">
        <pc:chgData name="Dubey, Abhishek" userId="fcebbf37-2e6b-4aaa-bd32-5ba1b6c49bdb" providerId="ADAL" clId="{A61DF5A3-50BE-0744-B2C8-87815A224F58}" dt="2019-10-15T00:03:34.199" v="669" actId="1076"/>
        <pc:sldMkLst>
          <pc:docMk/>
          <pc:sldMk cId="338691457" sldId="319"/>
        </pc:sldMkLst>
        <pc:spChg chg="mod">
          <ac:chgData name="Dubey, Abhishek" userId="fcebbf37-2e6b-4aaa-bd32-5ba1b6c49bdb" providerId="ADAL" clId="{A61DF5A3-50BE-0744-B2C8-87815A224F58}" dt="2019-10-15T00:03:34.199" v="669" actId="1076"/>
          <ac:spMkLst>
            <pc:docMk/>
            <pc:sldMk cId="338691457" sldId="319"/>
            <ac:spMk id="3" creationId="{00000000-0000-0000-0000-000000000000}"/>
          </ac:spMkLst>
        </pc:spChg>
      </pc:sldChg>
      <pc:sldChg chg="del">
        <pc:chgData name="Dubey, Abhishek" userId="fcebbf37-2e6b-4aaa-bd32-5ba1b6c49bdb" providerId="ADAL" clId="{A61DF5A3-50BE-0744-B2C8-87815A224F58}" dt="2019-10-15T00:02:03.665" v="558" actId="2696"/>
        <pc:sldMkLst>
          <pc:docMk/>
          <pc:sldMk cId="4135157142" sldId="319"/>
        </pc:sldMkLst>
      </pc:sldChg>
      <pc:sldChg chg="del">
        <pc:chgData name="Dubey, Abhishek" userId="fcebbf37-2e6b-4aaa-bd32-5ba1b6c49bdb" providerId="ADAL" clId="{A61DF5A3-50BE-0744-B2C8-87815A224F58}" dt="2019-10-15T00:02:03.439" v="540" actId="2696"/>
        <pc:sldMkLst>
          <pc:docMk/>
          <pc:sldMk cId="84821956" sldId="320"/>
        </pc:sldMkLst>
      </pc:sldChg>
      <pc:sldChg chg="modSp del">
        <pc:chgData name="Dubey, Abhishek" userId="fcebbf37-2e6b-4aaa-bd32-5ba1b6c49bdb" providerId="ADAL" clId="{A61DF5A3-50BE-0744-B2C8-87815A224F58}" dt="2019-10-15T00:02:03.453" v="541" actId="2696"/>
        <pc:sldMkLst>
          <pc:docMk/>
          <pc:sldMk cId="181609536" sldId="321"/>
        </pc:sldMkLst>
        <pc:spChg chg="mod">
          <ac:chgData name="Dubey, Abhishek" userId="fcebbf37-2e6b-4aaa-bd32-5ba1b6c49bdb" providerId="ADAL" clId="{A61DF5A3-50BE-0744-B2C8-87815A224F58}" dt="2019-10-14T23:46:56.905" v="16" actId="27636"/>
          <ac:spMkLst>
            <pc:docMk/>
            <pc:sldMk cId="181609536" sldId="321"/>
            <ac:spMk id="3" creationId="{00000000-0000-0000-0000-000000000000}"/>
          </ac:spMkLst>
        </pc:spChg>
      </pc:sldChg>
      <pc:sldChg chg="add">
        <pc:chgData name="Dubey, Abhishek" userId="fcebbf37-2e6b-4aaa-bd32-5ba1b6c49bdb" providerId="ADAL" clId="{A61DF5A3-50BE-0744-B2C8-87815A224F58}" dt="2019-10-15T00:04:29.347" v="687"/>
        <pc:sldMkLst>
          <pc:docMk/>
          <pc:sldMk cId="3062157675" sldId="321"/>
        </pc:sldMkLst>
      </pc:sldChg>
      <pc:sldChg chg="modSp del">
        <pc:chgData name="Dubey, Abhishek" userId="fcebbf37-2e6b-4aaa-bd32-5ba1b6c49bdb" providerId="ADAL" clId="{A61DF5A3-50BE-0744-B2C8-87815A224F58}" dt="2019-10-15T00:02:03.469" v="542" actId="2696"/>
        <pc:sldMkLst>
          <pc:docMk/>
          <pc:sldMk cId="1660075110" sldId="322"/>
        </pc:sldMkLst>
        <pc:spChg chg="mod">
          <ac:chgData name="Dubey, Abhishek" userId="fcebbf37-2e6b-4aaa-bd32-5ba1b6c49bdb" providerId="ADAL" clId="{A61DF5A3-50BE-0744-B2C8-87815A224F58}" dt="2019-10-14T23:46:56.529" v="11"/>
          <ac:spMkLst>
            <pc:docMk/>
            <pc:sldMk cId="1660075110" sldId="322"/>
            <ac:spMk id="3" creationId="{00000000-0000-0000-0000-000000000000}"/>
          </ac:spMkLst>
        </pc:spChg>
        <pc:grpChg chg="mod">
          <ac:chgData name="Dubey, Abhishek" userId="fcebbf37-2e6b-4aaa-bd32-5ba1b6c49bdb" providerId="ADAL" clId="{A61DF5A3-50BE-0744-B2C8-87815A224F58}" dt="2019-10-14T23:46:56.529" v="11"/>
          <ac:grpSpMkLst>
            <pc:docMk/>
            <pc:sldMk cId="1660075110" sldId="322"/>
            <ac:grpSpMk id="19" creationId="{00000000-0000-0000-0000-000000000000}"/>
          </ac:grpSpMkLst>
        </pc:grpChg>
      </pc:sldChg>
      <pc:sldChg chg="modSp del">
        <pc:chgData name="Dubey, Abhishek" userId="fcebbf37-2e6b-4aaa-bd32-5ba1b6c49bdb" providerId="ADAL" clId="{A61DF5A3-50BE-0744-B2C8-87815A224F58}" dt="2019-10-15T00:02:03.476" v="543" actId="2696"/>
        <pc:sldMkLst>
          <pc:docMk/>
          <pc:sldMk cId="4050698262" sldId="324"/>
        </pc:sldMkLst>
        <pc:spChg chg="mod">
          <ac:chgData name="Dubey, Abhishek" userId="fcebbf37-2e6b-4aaa-bd32-5ba1b6c49bdb" providerId="ADAL" clId="{A61DF5A3-50BE-0744-B2C8-87815A224F58}" dt="2019-10-14T23:46:56.529" v="11"/>
          <ac:spMkLst>
            <pc:docMk/>
            <pc:sldMk cId="4050698262" sldId="324"/>
            <ac:spMk id="3" creationId="{00000000-0000-0000-0000-000000000000}"/>
          </ac:spMkLst>
        </pc:spChg>
        <pc:spChg chg="mod">
          <ac:chgData name="Dubey, Abhishek" userId="fcebbf37-2e6b-4aaa-bd32-5ba1b6c49bdb" providerId="ADAL" clId="{A61DF5A3-50BE-0744-B2C8-87815A224F58}" dt="2019-10-14T23:46:56.529" v="11"/>
          <ac:spMkLst>
            <pc:docMk/>
            <pc:sldMk cId="4050698262" sldId="324"/>
            <ac:spMk id="14" creationId="{00000000-0000-0000-0000-000000000000}"/>
          </ac:spMkLst>
        </pc:spChg>
        <pc:grpChg chg="mod">
          <ac:chgData name="Dubey, Abhishek" userId="fcebbf37-2e6b-4aaa-bd32-5ba1b6c49bdb" providerId="ADAL" clId="{A61DF5A3-50BE-0744-B2C8-87815A224F58}" dt="2019-10-14T23:46:56.529" v="11"/>
          <ac:grpSpMkLst>
            <pc:docMk/>
            <pc:sldMk cId="4050698262" sldId="324"/>
            <ac:grpSpMk id="19" creationId="{00000000-0000-0000-0000-000000000000}"/>
          </ac:grpSpMkLst>
        </pc:grpChg>
      </pc:sldChg>
      <pc:sldChg chg="modSp del">
        <pc:chgData name="Dubey, Abhishek" userId="fcebbf37-2e6b-4aaa-bd32-5ba1b6c49bdb" providerId="ADAL" clId="{A61DF5A3-50BE-0744-B2C8-87815A224F58}" dt="2019-10-15T00:02:03.486" v="544" actId="2696"/>
        <pc:sldMkLst>
          <pc:docMk/>
          <pc:sldMk cId="2029908111" sldId="325"/>
        </pc:sldMkLst>
        <pc:spChg chg="mod">
          <ac:chgData name="Dubey, Abhishek" userId="fcebbf37-2e6b-4aaa-bd32-5ba1b6c49bdb" providerId="ADAL" clId="{A61DF5A3-50BE-0744-B2C8-87815A224F58}" dt="2019-10-14T23:46:56.529" v="11"/>
          <ac:spMkLst>
            <pc:docMk/>
            <pc:sldMk cId="2029908111" sldId="325"/>
            <ac:spMk id="2" creationId="{00000000-0000-0000-0000-000000000000}"/>
          </ac:spMkLst>
        </pc:spChg>
        <pc:spChg chg="mod">
          <ac:chgData name="Dubey, Abhishek" userId="fcebbf37-2e6b-4aaa-bd32-5ba1b6c49bdb" providerId="ADAL" clId="{A61DF5A3-50BE-0744-B2C8-87815A224F58}" dt="2019-10-14T23:46:56.529" v="11"/>
          <ac:spMkLst>
            <pc:docMk/>
            <pc:sldMk cId="2029908111" sldId="325"/>
            <ac:spMk id="3" creationId="{00000000-0000-0000-0000-000000000000}"/>
          </ac:spMkLst>
        </pc:spChg>
        <pc:spChg chg="mod">
          <ac:chgData name="Dubey, Abhishek" userId="fcebbf37-2e6b-4aaa-bd32-5ba1b6c49bdb" providerId="ADAL" clId="{A61DF5A3-50BE-0744-B2C8-87815A224F58}" dt="2019-10-14T23:46:56.529" v="11"/>
          <ac:spMkLst>
            <pc:docMk/>
            <pc:sldMk cId="2029908111" sldId="325"/>
            <ac:spMk id="4" creationId="{00000000-0000-0000-0000-000000000000}"/>
          </ac:spMkLst>
        </pc:spChg>
        <pc:spChg chg="mod">
          <ac:chgData name="Dubey, Abhishek" userId="fcebbf37-2e6b-4aaa-bd32-5ba1b6c49bdb" providerId="ADAL" clId="{A61DF5A3-50BE-0744-B2C8-87815A224F58}" dt="2019-10-14T23:46:56.529" v="11"/>
          <ac:spMkLst>
            <pc:docMk/>
            <pc:sldMk cId="2029908111" sldId="325"/>
            <ac:spMk id="5" creationId="{00000000-0000-0000-0000-000000000000}"/>
          </ac:spMkLst>
        </pc:spChg>
      </pc:sldChg>
      <pc:sldChg chg="modSp del">
        <pc:chgData name="Dubey, Abhishek" userId="fcebbf37-2e6b-4aaa-bd32-5ba1b6c49bdb" providerId="ADAL" clId="{A61DF5A3-50BE-0744-B2C8-87815A224F58}" dt="2019-10-15T00:02:03.502" v="546" actId="2696"/>
        <pc:sldMkLst>
          <pc:docMk/>
          <pc:sldMk cId="3756330728" sldId="326"/>
        </pc:sldMkLst>
        <pc:spChg chg="mod">
          <ac:chgData name="Dubey, Abhishek" userId="fcebbf37-2e6b-4aaa-bd32-5ba1b6c49bdb" providerId="ADAL" clId="{A61DF5A3-50BE-0744-B2C8-87815A224F58}" dt="2019-10-14T23:46:56.529" v="11"/>
          <ac:spMkLst>
            <pc:docMk/>
            <pc:sldMk cId="3756330728" sldId="326"/>
            <ac:spMk id="2"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3"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4"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5"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6"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7"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8"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9"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10" creationId="{00000000-0000-0000-0000-000000000000}"/>
          </ac:spMkLst>
        </pc:spChg>
        <pc:spChg chg="mod">
          <ac:chgData name="Dubey, Abhishek" userId="fcebbf37-2e6b-4aaa-bd32-5ba1b6c49bdb" providerId="ADAL" clId="{A61DF5A3-50BE-0744-B2C8-87815A224F58}" dt="2019-10-14T23:46:56.529" v="11"/>
          <ac:spMkLst>
            <pc:docMk/>
            <pc:sldMk cId="3756330728" sldId="326"/>
            <ac:spMk id="12" creationId="{00000000-0000-0000-0000-000000000000}"/>
          </ac:spMkLst>
        </pc:spChg>
      </pc:sldChg>
      <pc:sldChg chg="modSp del">
        <pc:chgData name="Dubey, Abhishek" userId="fcebbf37-2e6b-4aaa-bd32-5ba1b6c49bdb" providerId="ADAL" clId="{A61DF5A3-50BE-0744-B2C8-87815A224F58}" dt="2019-10-15T00:02:03.516" v="547" actId="2696"/>
        <pc:sldMkLst>
          <pc:docMk/>
          <pc:sldMk cId="3643856681" sldId="327"/>
        </pc:sldMkLst>
        <pc:spChg chg="mod">
          <ac:chgData name="Dubey, Abhishek" userId="fcebbf37-2e6b-4aaa-bd32-5ba1b6c49bdb" providerId="ADAL" clId="{A61DF5A3-50BE-0744-B2C8-87815A224F58}" dt="2019-10-14T23:46:56.529" v="11"/>
          <ac:spMkLst>
            <pc:docMk/>
            <pc:sldMk cId="3643856681" sldId="327"/>
            <ac:spMk id="2"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3"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4"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5"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6"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7"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8"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9"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0"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1"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2"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3"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4"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5"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7"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8"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19"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0"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1"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2"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3"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4"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5" creationId="{00000000-0000-0000-0000-000000000000}"/>
          </ac:spMkLst>
        </pc:spChg>
        <pc:spChg chg="mod">
          <ac:chgData name="Dubey, Abhishek" userId="fcebbf37-2e6b-4aaa-bd32-5ba1b6c49bdb" providerId="ADAL" clId="{A61DF5A3-50BE-0744-B2C8-87815A224F58}" dt="2019-10-14T23:46:56.529" v="11"/>
          <ac:spMkLst>
            <pc:docMk/>
            <pc:sldMk cId="3643856681" sldId="327"/>
            <ac:spMk id="27" creationId="{00000000-0000-0000-0000-000000000000}"/>
          </ac:spMkLst>
        </pc:spChg>
      </pc:sldChg>
      <pc:sldChg chg="modSp del">
        <pc:chgData name="Dubey, Abhishek" userId="fcebbf37-2e6b-4aaa-bd32-5ba1b6c49bdb" providerId="ADAL" clId="{A61DF5A3-50BE-0744-B2C8-87815A224F58}" dt="2019-10-15T00:02:03.530" v="548" actId="2696"/>
        <pc:sldMkLst>
          <pc:docMk/>
          <pc:sldMk cId="569752044" sldId="334"/>
        </pc:sldMkLst>
        <pc:spChg chg="mod">
          <ac:chgData name="Dubey, Abhishek" userId="fcebbf37-2e6b-4aaa-bd32-5ba1b6c49bdb" providerId="ADAL" clId="{A61DF5A3-50BE-0744-B2C8-87815A224F58}" dt="2019-10-14T23:46:56.529" v="11"/>
          <ac:spMkLst>
            <pc:docMk/>
            <pc:sldMk cId="569752044" sldId="334"/>
            <ac:spMk id="2" creationId="{00000000-0000-0000-0000-000000000000}"/>
          </ac:spMkLst>
        </pc:spChg>
        <pc:spChg chg="mod">
          <ac:chgData name="Dubey, Abhishek" userId="fcebbf37-2e6b-4aaa-bd32-5ba1b6c49bdb" providerId="ADAL" clId="{A61DF5A3-50BE-0744-B2C8-87815A224F58}" dt="2019-10-14T23:46:56.529" v="11"/>
          <ac:spMkLst>
            <pc:docMk/>
            <pc:sldMk cId="569752044" sldId="334"/>
            <ac:spMk id="3" creationId="{00000000-0000-0000-0000-000000000000}"/>
          </ac:spMkLst>
        </pc:spChg>
        <pc:spChg chg="mod">
          <ac:chgData name="Dubey, Abhishek" userId="fcebbf37-2e6b-4aaa-bd32-5ba1b6c49bdb" providerId="ADAL" clId="{A61DF5A3-50BE-0744-B2C8-87815A224F58}" dt="2019-10-14T23:46:56.529" v="11"/>
          <ac:spMkLst>
            <pc:docMk/>
            <pc:sldMk cId="569752044" sldId="334"/>
            <ac:spMk id="4" creationId="{00000000-0000-0000-0000-000000000000}"/>
          </ac:spMkLst>
        </pc:spChg>
        <pc:spChg chg="mod">
          <ac:chgData name="Dubey, Abhishek" userId="fcebbf37-2e6b-4aaa-bd32-5ba1b6c49bdb" providerId="ADAL" clId="{A61DF5A3-50BE-0744-B2C8-87815A224F58}" dt="2019-10-14T23:46:56.529" v="11"/>
          <ac:spMkLst>
            <pc:docMk/>
            <pc:sldMk cId="569752044" sldId="334"/>
            <ac:spMk id="5" creationId="{00000000-0000-0000-0000-000000000000}"/>
          </ac:spMkLst>
        </pc:spChg>
        <pc:spChg chg="mod">
          <ac:chgData name="Dubey, Abhishek" userId="fcebbf37-2e6b-4aaa-bd32-5ba1b6c49bdb" providerId="ADAL" clId="{A61DF5A3-50BE-0744-B2C8-87815A224F58}" dt="2019-10-14T23:46:56.529" v="11"/>
          <ac:spMkLst>
            <pc:docMk/>
            <pc:sldMk cId="569752044" sldId="334"/>
            <ac:spMk id="6" creationId="{00000000-0000-0000-0000-000000000000}"/>
          </ac:spMkLst>
        </pc:spChg>
        <pc:spChg chg="mod">
          <ac:chgData name="Dubey, Abhishek" userId="fcebbf37-2e6b-4aaa-bd32-5ba1b6c49bdb" providerId="ADAL" clId="{A61DF5A3-50BE-0744-B2C8-87815A224F58}" dt="2019-10-14T23:46:56.529" v="11"/>
          <ac:spMkLst>
            <pc:docMk/>
            <pc:sldMk cId="569752044" sldId="334"/>
            <ac:spMk id="7" creationId="{00000000-0000-0000-0000-000000000000}"/>
          </ac:spMkLst>
        </pc:spChg>
        <pc:spChg chg="mod">
          <ac:chgData name="Dubey, Abhishek" userId="fcebbf37-2e6b-4aaa-bd32-5ba1b6c49bdb" providerId="ADAL" clId="{A61DF5A3-50BE-0744-B2C8-87815A224F58}" dt="2019-10-14T23:46:56.529" v="11"/>
          <ac:spMkLst>
            <pc:docMk/>
            <pc:sldMk cId="569752044" sldId="334"/>
            <ac:spMk id="8" creationId="{00000000-0000-0000-0000-000000000000}"/>
          </ac:spMkLst>
        </pc:spChg>
        <pc:spChg chg="mod">
          <ac:chgData name="Dubey, Abhishek" userId="fcebbf37-2e6b-4aaa-bd32-5ba1b6c49bdb" providerId="ADAL" clId="{A61DF5A3-50BE-0744-B2C8-87815A224F58}" dt="2019-10-14T23:46:56.529" v="11"/>
          <ac:spMkLst>
            <pc:docMk/>
            <pc:sldMk cId="569752044" sldId="334"/>
            <ac:spMk id="9" creationId="{00000000-0000-0000-0000-000000000000}"/>
          </ac:spMkLst>
        </pc:spChg>
        <pc:spChg chg="mod">
          <ac:chgData name="Dubey, Abhishek" userId="fcebbf37-2e6b-4aaa-bd32-5ba1b6c49bdb" providerId="ADAL" clId="{A61DF5A3-50BE-0744-B2C8-87815A224F58}" dt="2019-10-14T23:46:56.529" v="11"/>
          <ac:spMkLst>
            <pc:docMk/>
            <pc:sldMk cId="569752044" sldId="334"/>
            <ac:spMk id="10" creationId="{00000000-0000-0000-0000-000000000000}"/>
          </ac:spMkLst>
        </pc:spChg>
        <pc:spChg chg="mod">
          <ac:chgData name="Dubey, Abhishek" userId="fcebbf37-2e6b-4aaa-bd32-5ba1b6c49bdb" providerId="ADAL" clId="{A61DF5A3-50BE-0744-B2C8-87815A224F58}" dt="2019-10-14T23:46:56.529" v="11"/>
          <ac:spMkLst>
            <pc:docMk/>
            <pc:sldMk cId="569752044" sldId="334"/>
            <ac:spMk id="11" creationId="{00000000-0000-0000-0000-000000000000}"/>
          </ac:spMkLst>
        </pc:spChg>
        <pc:spChg chg="mod">
          <ac:chgData name="Dubey, Abhishek" userId="fcebbf37-2e6b-4aaa-bd32-5ba1b6c49bdb" providerId="ADAL" clId="{A61DF5A3-50BE-0744-B2C8-87815A224F58}" dt="2019-10-14T23:46:56.529" v="11"/>
          <ac:spMkLst>
            <pc:docMk/>
            <pc:sldMk cId="569752044" sldId="334"/>
            <ac:spMk id="12" creationId="{00000000-0000-0000-0000-000000000000}"/>
          </ac:spMkLst>
        </pc:spChg>
        <pc:spChg chg="mod">
          <ac:chgData name="Dubey, Abhishek" userId="fcebbf37-2e6b-4aaa-bd32-5ba1b6c49bdb" providerId="ADAL" clId="{A61DF5A3-50BE-0744-B2C8-87815A224F58}" dt="2019-10-14T23:46:56.529" v="11"/>
          <ac:spMkLst>
            <pc:docMk/>
            <pc:sldMk cId="569752044" sldId="334"/>
            <ac:spMk id="13" creationId="{00000000-0000-0000-0000-000000000000}"/>
          </ac:spMkLst>
        </pc:spChg>
        <pc:spChg chg="mod">
          <ac:chgData name="Dubey, Abhishek" userId="fcebbf37-2e6b-4aaa-bd32-5ba1b6c49bdb" providerId="ADAL" clId="{A61DF5A3-50BE-0744-B2C8-87815A224F58}" dt="2019-10-14T23:46:56.529" v="11"/>
          <ac:spMkLst>
            <pc:docMk/>
            <pc:sldMk cId="569752044" sldId="334"/>
            <ac:spMk id="14" creationId="{00000000-0000-0000-0000-000000000000}"/>
          </ac:spMkLst>
        </pc:spChg>
        <pc:spChg chg="mod">
          <ac:chgData name="Dubey, Abhishek" userId="fcebbf37-2e6b-4aaa-bd32-5ba1b6c49bdb" providerId="ADAL" clId="{A61DF5A3-50BE-0744-B2C8-87815A224F58}" dt="2019-10-14T23:46:56.529" v="11"/>
          <ac:spMkLst>
            <pc:docMk/>
            <pc:sldMk cId="569752044" sldId="334"/>
            <ac:spMk id="15"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3"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4"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5"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6"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7"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8" creationId="{00000000-0000-0000-0000-000000000000}"/>
          </ac:spMkLst>
        </pc:spChg>
        <pc:spChg chg="mod">
          <ac:chgData name="Dubey, Abhishek" userId="fcebbf37-2e6b-4aaa-bd32-5ba1b6c49bdb" providerId="ADAL" clId="{A61DF5A3-50BE-0744-B2C8-87815A224F58}" dt="2019-10-14T23:46:56.529" v="11"/>
          <ac:spMkLst>
            <pc:docMk/>
            <pc:sldMk cId="569752044" sldId="334"/>
            <ac:spMk id="29" creationId="{00000000-0000-0000-0000-000000000000}"/>
          </ac:spMkLst>
        </pc:spChg>
        <pc:spChg chg="mod">
          <ac:chgData name="Dubey, Abhishek" userId="fcebbf37-2e6b-4aaa-bd32-5ba1b6c49bdb" providerId="ADAL" clId="{A61DF5A3-50BE-0744-B2C8-87815A224F58}" dt="2019-10-14T23:46:56.529" v="11"/>
          <ac:spMkLst>
            <pc:docMk/>
            <pc:sldMk cId="569752044" sldId="334"/>
            <ac:spMk id="30" creationId="{00000000-0000-0000-0000-000000000000}"/>
          </ac:spMkLst>
        </pc:spChg>
        <pc:spChg chg="mod">
          <ac:chgData name="Dubey, Abhishek" userId="fcebbf37-2e6b-4aaa-bd32-5ba1b6c49bdb" providerId="ADAL" clId="{A61DF5A3-50BE-0744-B2C8-87815A224F58}" dt="2019-10-14T23:46:56.529" v="11"/>
          <ac:spMkLst>
            <pc:docMk/>
            <pc:sldMk cId="569752044" sldId="334"/>
            <ac:spMk id="31" creationId="{00000000-0000-0000-0000-000000000000}"/>
          </ac:spMkLst>
        </pc:spChg>
        <pc:spChg chg="mod">
          <ac:chgData name="Dubey, Abhishek" userId="fcebbf37-2e6b-4aaa-bd32-5ba1b6c49bdb" providerId="ADAL" clId="{A61DF5A3-50BE-0744-B2C8-87815A224F58}" dt="2019-10-14T23:46:56.529" v="11"/>
          <ac:spMkLst>
            <pc:docMk/>
            <pc:sldMk cId="569752044" sldId="334"/>
            <ac:spMk id="32" creationId="{00000000-0000-0000-0000-000000000000}"/>
          </ac:spMkLst>
        </pc:spChg>
      </pc:sldChg>
      <pc:sldChg chg="modSp del">
        <pc:chgData name="Dubey, Abhishek" userId="fcebbf37-2e6b-4aaa-bd32-5ba1b6c49bdb" providerId="ADAL" clId="{A61DF5A3-50BE-0744-B2C8-87815A224F58}" dt="2019-10-15T00:02:03.549" v="549" actId="2696"/>
        <pc:sldMkLst>
          <pc:docMk/>
          <pc:sldMk cId="2170659603" sldId="335"/>
        </pc:sldMkLst>
        <pc:spChg chg="mod">
          <ac:chgData name="Dubey, Abhishek" userId="fcebbf37-2e6b-4aaa-bd32-5ba1b6c49bdb" providerId="ADAL" clId="{A61DF5A3-50BE-0744-B2C8-87815A224F58}" dt="2019-10-14T23:46:56.529" v="11"/>
          <ac:spMkLst>
            <pc:docMk/>
            <pc:sldMk cId="2170659603" sldId="335"/>
            <ac:spMk id="2"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4"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5"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6"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7"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8"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9"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10"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11"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12"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13"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14"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15"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23"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24"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25"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27"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3"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4"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5"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6"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7" creationId="{00000000-0000-0000-0000-000000000000}"/>
          </ac:spMkLst>
        </pc:spChg>
        <pc:spChg chg="mod">
          <ac:chgData name="Dubey, Abhishek" userId="fcebbf37-2e6b-4aaa-bd32-5ba1b6c49bdb" providerId="ADAL" clId="{A61DF5A3-50BE-0744-B2C8-87815A224F58}" dt="2019-10-14T23:46:56.529" v="11"/>
          <ac:spMkLst>
            <pc:docMk/>
            <pc:sldMk cId="2170659603" sldId="335"/>
            <ac:spMk id="38" creationId="{00000000-0000-0000-0000-000000000000}"/>
          </ac:spMkLst>
        </pc:spChg>
      </pc:sldChg>
      <pc:sldChg chg="modSp del">
        <pc:chgData name="Dubey, Abhishek" userId="fcebbf37-2e6b-4aaa-bd32-5ba1b6c49bdb" providerId="ADAL" clId="{A61DF5A3-50BE-0744-B2C8-87815A224F58}" dt="2019-10-15T00:02:03.569" v="550" actId="2696"/>
        <pc:sldMkLst>
          <pc:docMk/>
          <pc:sldMk cId="299795164" sldId="336"/>
        </pc:sldMkLst>
        <pc:spChg chg="mod">
          <ac:chgData name="Dubey, Abhishek" userId="fcebbf37-2e6b-4aaa-bd32-5ba1b6c49bdb" providerId="ADAL" clId="{A61DF5A3-50BE-0744-B2C8-87815A224F58}" dt="2019-10-14T23:46:56.529" v="11"/>
          <ac:spMkLst>
            <pc:docMk/>
            <pc:sldMk cId="299795164" sldId="336"/>
            <ac:spMk id="2"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 creationId="{00000000-0000-0000-0000-000000000000}"/>
          </ac:spMkLst>
        </pc:spChg>
        <pc:spChg chg="mod">
          <ac:chgData name="Dubey, Abhishek" userId="fcebbf37-2e6b-4aaa-bd32-5ba1b6c49bdb" providerId="ADAL" clId="{A61DF5A3-50BE-0744-B2C8-87815A224F58}" dt="2019-10-14T23:46:56.529" v="11"/>
          <ac:spMkLst>
            <pc:docMk/>
            <pc:sldMk cId="299795164" sldId="336"/>
            <ac:spMk id="5" creationId="{00000000-0000-0000-0000-000000000000}"/>
          </ac:spMkLst>
        </pc:spChg>
        <pc:spChg chg="mod">
          <ac:chgData name="Dubey, Abhishek" userId="fcebbf37-2e6b-4aaa-bd32-5ba1b6c49bdb" providerId="ADAL" clId="{A61DF5A3-50BE-0744-B2C8-87815A224F58}" dt="2019-10-14T23:46:56.529" v="11"/>
          <ac:spMkLst>
            <pc:docMk/>
            <pc:sldMk cId="299795164" sldId="336"/>
            <ac:spMk id="6" creationId="{00000000-0000-0000-0000-000000000000}"/>
          </ac:spMkLst>
        </pc:spChg>
        <pc:spChg chg="mod">
          <ac:chgData name="Dubey, Abhishek" userId="fcebbf37-2e6b-4aaa-bd32-5ba1b6c49bdb" providerId="ADAL" clId="{A61DF5A3-50BE-0744-B2C8-87815A224F58}" dt="2019-10-14T23:46:56.529" v="11"/>
          <ac:spMkLst>
            <pc:docMk/>
            <pc:sldMk cId="299795164" sldId="336"/>
            <ac:spMk id="7" creationId="{00000000-0000-0000-0000-000000000000}"/>
          </ac:spMkLst>
        </pc:spChg>
        <pc:spChg chg="mod">
          <ac:chgData name="Dubey, Abhishek" userId="fcebbf37-2e6b-4aaa-bd32-5ba1b6c49bdb" providerId="ADAL" clId="{A61DF5A3-50BE-0744-B2C8-87815A224F58}" dt="2019-10-14T23:46:56.529" v="11"/>
          <ac:spMkLst>
            <pc:docMk/>
            <pc:sldMk cId="299795164" sldId="336"/>
            <ac:spMk id="8" creationId="{00000000-0000-0000-0000-000000000000}"/>
          </ac:spMkLst>
        </pc:spChg>
        <pc:spChg chg="mod">
          <ac:chgData name="Dubey, Abhishek" userId="fcebbf37-2e6b-4aaa-bd32-5ba1b6c49bdb" providerId="ADAL" clId="{A61DF5A3-50BE-0744-B2C8-87815A224F58}" dt="2019-10-14T23:46:56.529" v="11"/>
          <ac:spMkLst>
            <pc:docMk/>
            <pc:sldMk cId="299795164" sldId="336"/>
            <ac:spMk id="9"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0"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1"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2"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3"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4"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5" creationId="{00000000-0000-0000-0000-000000000000}"/>
          </ac:spMkLst>
        </pc:spChg>
        <pc:spChg chg="mod">
          <ac:chgData name="Dubey, Abhishek" userId="fcebbf37-2e6b-4aaa-bd32-5ba1b6c49bdb" providerId="ADAL" clId="{A61DF5A3-50BE-0744-B2C8-87815A224F58}" dt="2019-10-14T23:46:56.529" v="11"/>
          <ac:spMkLst>
            <pc:docMk/>
            <pc:sldMk cId="299795164" sldId="336"/>
            <ac:spMk id="16" creationId="{00000000-0000-0000-0000-000000000000}"/>
          </ac:spMkLst>
        </pc:spChg>
        <pc:spChg chg="mod">
          <ac:chgData name="Dubey, Abhishek" userId="fcebbf37-2e6b-4aaa-bd32-5ba1b6c49bdb" providerId="ADAL" clId="{A61DF5A3-50BE-0744-B2C8-87815A224F58}" dt="2019-10-14T23:46:56.529" v="11"/>
          <ac:spMkLst>
            <pc:docMk/>
            <pc:sldMk cId="299795164" sldId="336"/>
            <ac:spMk id="23" creationId="{00000000-0000-0000-0000-000000000000}"/>
          </ac:spMkLst>
        </pc:spChg>
        <pc:spChg chg="mod">
          <ac:chgData name="Dubey, Abhishek" userId="fcebbf37-2e6b-4aaa-bd32-5ba1b6c49bdb" providerId="ADAL" clId="{A61DF5A3-50BE-0744-B2C8-87815A224F58}" dt="2019-10-14T23:46:56.529" v="11"/>
          <ac:spMkLst>
            <pc:docMk/>
            <pc:sldMk cId="299795164" sldId="336"/>
            <ac:spMk id="24" creationId="{00000000-0000-0000-0000-000000000000}"/>
          </ac:spMkLst>
        </pc:spChg>
        <pc:spChg chg="mod">
          <ac:chgData name="Dubey, Abhishek" userId="fcebbf37-2e6b-4aaa-bd32-5ba1b6c49bdb" providerId="ADAL" clId="{A61DF5A3-50BE-0744-B2C8-87815A224F58}" dt="2019-10-14T23:46:56.529" v="11"/>
          <ac:spMkLst>
            <pc:docMk/>
            <pc:sldMk cId="299795164" sldId="336"/>
            <ac:spMk id="25" creationId="{00000000-0000-0000-0000-000000000000}"/>
          </ac:spMkLst>
        </pc:spChg>
        <pc:spChg chg="mod">
          <ac:chgData name="Dubey, Abhishek" userId="fcebbf37-2e6b-4aaa-bd32-5ba1b6c49bdb" providerId="ADAL" clId="{A61DF5A3-50BE-0744-B2C8-87815A224F58}" dt="2019-10-14T23:46:56.529" v="11"/>
          <ac:spMkLst>
            <pc:docMk/>
            <pc:sldMk cId="299795164" sldId="336"/>
            <ac:spMk id="27" creationId="{00000000-0000-0000-0000-000000000000}"/>
          </ac:spMkLst>
        </pc:spChg>
        <pc:spChg chg="mod">
          <ac:chgData name="Dubey, Abhishek" userId="fcebbf37-2e6b-4aaa-bd32-5ba1b6c49bdb" providerId="ADAL" clId="{A61DF5A3-50BE-0744-B2C8-87815A224F58}" dt="2019-10-14T23:46:56.529" v="11"/>
          <ac:spMkLst>
            <pc:docMk/>
            <pc:sldMk cId="299795164" sldId="336"/>
            <ac:spMk id="28" creationId="{00000000-0000-0000-0000-000000000000}"/>
          </ac:spMkLst>
        </pc:spChg>
        <pc:spChg chg="mod">
          <ac:chgData name="Dubey, Abhishek" userId="fcebbf37-2e6b-4aaa-bd32-5ba1b6c49bdb" providerId="ADAL" clId="{A61DF5A3-50BE-0744-B2C8-87815A224F58}" dt="2019-10-14T23:46:56.529" v="11"/>
          <ac:spMkLst>
            <pc:docMk/>
            <pc:sldMk cId="299795164" sldId="336"/>
            <ac:spMk id="29"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0"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1"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2"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3"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4"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5"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6"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7"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8" creationId="{00000000-0000-0000-0000-000000000000}"/>
          </ac:spMkLst>
        </pc:spChg>
        <pc:spChg chg="mod">
          <ac:chgData name="Dubey, Abhishek" userId="fcebbf37-2e6b-4aaa-bd32-5ba1b6c49bdb" providerId="ADAL" clId="{A61DF5A3-50BE-0744-B2C8-87815A224F58}" dt="2019-10-14T23:46:56.529" v="11"/>
          <ac:spMkLst>
            <pc:docMk/>
            <pc:sldMk cId="299795164" sldId="336"/>
            <ac:spMk id="39"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0"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1"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2"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3"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4"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5"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6"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7"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8" creationId="{00000000-0000-0000-0000-000000000000}"/>
          </ac:spMkLst>
        </pc:spChg>
        <pc:spChg chg="mod">
          <ac:chgData name="Dubey, Abhishek" userId="fcebbf37-2e6b-4aaa-bd32-5ba1b6c49bdb" providerId="ADAL" clId="{A61DF5A3-50BE-0744-B2C8-87815A224F58}" dt="2019-10-14T23:46:56.529" v="11"/>
          <ac:spMkLst>
            <pc:docMk/>
            <pc:sldMk cId="299795164" sldId="336"/>
            <ac:spMk id="49" creationId="{00000000-0000-0000-0000-000000000000}"/>
          </ac:spMkLst>
        </pc:spChg>
        <pc:spChg chg="mod">
          <ac:chgData name="Dubey, Abhishek" userId="fcebbf37-2e6b-4aaa-bd32-5ba1b6c49bdb" providerId="ADAL" clId="{A61DF5A3-50BE-0744-B2C8-87815A224F58}" dt="2019-10-14T23:46:56.529" v="11"/>
          <ac:spMkLst>
            <pc:docMk/>
            <pc:sldMk cId="299795164" sldId="336"/>
            <ac:spMk id="50" creationId="{00000000-0000-0000-0000-000000000000}"/>
          </ac:spMkLst>
        </pc:spChg>
        <pc:spChg chg="mod">
          <ac:chgData name="Dubey, Abhishek" userId="fcebbf37-2e6b-4aaa-bd32-5ba1b6c49bdb" providerId="ADAL" clId="{A61DF5A3-50BE-0744-B2C8-87815A224F58}" dt="2019-10-14T23:46:56.529" v="11"/>
          <ac:spMkLst>
            <pc:docMk/>
            <pc:sldMk cId="299795164" sldId="336"/>
            <ac:spMk id="51" creationId="{00000000-0000-0000-0000-000000000000}"/>
          </ac:spMkLst>
        </pc:spChg>
        <pc:spChg chg="mod">
          <ac:chgData name="Dubey, Abhishek" userId="fcebbf37-2e6b-4aaa-bd32-5ba1b6c49bdb" providerId="ADAL" clId="{A61DF5A3-50BE-0744-B2C8-87815A224F58}" dt="2019-10-14T23:46:56.529" v="11"/>
          <ac:spMkLst>
            <pc:docMk/>
            <pc:sldMk cId="299795164" sldId="336"/>
            <ac:spMk id="52" creationId="{00000000-0000-0000-0000-000000000000}"/>
          </ac:spMkLst>
        </pc:spChg>
        <pc:spChg chg="mod">
          <ac:chgData name="Dubey, Abhishek" userId="fcebbf37-2e6b-4aaa-bd32-5ba1b6c49bdb" providerId="ADAL" clId="{A61DF5A3-50BE-0744-B2C8-87815A224F58}" dt="2019-10-14T23:46:56.529" v="11"/>
          <ac:spMkLst>
            <pc:docMk/>
            <pc:sldMk cId="299795164" sldId="336"/>
            <ac:spMk id="53" creationId="{00000000-0000-0000-0000-000000000000}"/>
          </ac:spMkLst>
        </pc:spChg>
      </pc:sldChg>
      <pc:sldChg chg="modSp del">
        <pc:chgData name="Dubey, Abhishek" userId="fcebbf37-2e6b-4aaa-bd32-5ba1b6c49bdb" providerId="ADAL" clId="{A61DF5A3-50BE-0744-B2C8-87815A224F58}" dt="2019-10-15T00:02:03.583" v="551" actId="2696"/>
        <pc:sldMkLst>
          <pc:docMk/>
          <pc:sldMk cId="2795791797" sldId="337"/>
        </pc:sldMkLst>
        <pc:spChg chg="mod">
          <ac:chgData name="Dubey, Abhishek" userId="fcebbf37-2e6b-4aaa-bd32-5ba1b6c49bdb" providerId="ADAL" clId="{A61DF5A3-50BE-0744-B2C8-87815A224F58}" dt="2019-10-14T23:46:56.529" v="11"/>
          <ac:spMkLst>
            <pc:docMk/>
            <pc:sldMk cId="2795791797" sldId="337"/>
            <ac:spMk id="2"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5"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6"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7"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8"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9"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0"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1"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2"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3"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4"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5"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16"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23"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24"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25"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27"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28"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29"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0"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1"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2"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3"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4"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5"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6"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7"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8"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39"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0"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1"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2"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3"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4"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5"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6"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7"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8"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49"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50"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51"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52" creationId="{00000000-0000-0000-0000-000000000000}"/>
          </ac:spMkLst>
        </pc:spChg>
        <pc:spChg chg="mod">
          <ac:chgData name="Dubey, Abhishek" userId="fcebbf37-2e6b-4aaa-bd32-5ba1b6c49bdb" providerId="ADAL" clId="{A61DF5A3-50BE-0744-B2C8-87815A224F58}" dt="2019-10-14T23:46:56.529" v="11"/>
          <ac:spMkLst>
            <pc:docMk/>
            <pc:sldMk cId="2795791797" sldId="337"/>
            <ac:spMk id="53" creationId="{00000000-0000-0000-0000-000000000000}"/>
          </ac:spMkLst>
        </pc:spChg>
      </pc:sldChg>
      <pc:sldChg chg="del">
        <pc:chgData name="Dubey, Abhishek" userId="fcebbf37-2e6b-4aaa-bd32-5ba1b6c49bdb" providerId="ADAL" clId="{A61DF5A3-50BE-0744-B2C8-87815A224F58}" dt="2019-10-15T00:02:03.597" v="552" actId="2696"/>
        <pc:sldMkLst>
          <pc:docMk/>
          <pc:sldMk cId="3491675057" sldId="338"/>
        </pc:sldMkLst>
      </pc:sldChg>
      <pc:sldChg chg="modSp del">
        <pc:chgData name="Dubey, Abhishek" userId="fcebbf37-2e6b-4aaa-bd32-5ba1b6c49bdb" providerId="ADAL" clId="{A61DF5A3-50BE-0744-B2C8-87815A224F58}" dt="2019-10-15T00:02:03.646" v="556" actId="2696"/>
        <pc:sldMkLst>
          <pc:docMk/>
          <pc:sldMk cId="3256135798" sldId="340"/>
        </pc:sldMkLst>
        <pc:spChg chg="mod">
          <ac:chgData name="Dubey, Abhishek" userId="fcebbf37-2e6b-4aaa-bd32-5ba1b6c49bdb" providerId="ADAL" clId="{A61DF5A3-50BE-0744-B2C8-87815A224F58}" dt="2019-10-14T23:46:56.529" v="11"/>
          <ac:spMkLst>
            <pc:docMk/>
            <pc:sldMk cId="3256135798" sldId="340"/>
            <ac:spMk id="23553" creationId="{00000000-0000-0000-0000-000000000000}"/>
          </ac:spMkLst>
        </pc:spChg>
        <pc:spChg chg="mod">
          <ac:chgData name="Dubey, Abhishek" userId="fcebbf37-2e6b-4aaa-bd32-5ba1b6c49bdb" providerId="ADAL" clId="{A61DF5A3-50BE-0744-B2C8-87815A224F58}" dt="2019-10-14T23:46:56.529" v="11"/>
          <ac:spMkLst>
            <pc:docMk/>
            <pc:sldMk cId="3256135798" sldId="340"/>
            <ac:spMk id="23554" creationId="{00000000-0000-0000-0000-000000000000}"/>
          </ac:spMkLst>
        </pc:spChg>
      </pc:sldChg>
      <pc:sldChg chg="modSp del">
        <pc:chgData name="Dubey, Abhishek" userId="fcebbf37-2e6b-4aaa-bd32-5ba1b6c49bdb" providerId="ADAL" clId="{A61DF5A3-50BE-0744-B2C8-87815A224F58}" dt="2019-10-15T00:02:03.611" v="553" actId="2696"/>
        <pc:sldMkLst>
          <pc:docMk/>
          <pc:sldMk cId="413207198" sldId="341"/>
        </pc:sldMkLst>
        <pc:spChg chg="mod">
          <ac:chgData name="Dubey, Abhishek" userId="fcebbf37-2e6b-4aaa-bd32-5ba1b6c49bdb" providerId="ADAL" clId="{A61DF5A3-50BE-0744-B2C8-87815A224F58}" dt="2019-10-14T23:46:56.529" v="11"/>
          <ac:spMkLst>
            <pc:docMk/>
            <pc:sldMk cId="413207198" sldId="341"/>
            <ac:spMk id="23553" creationId="{00000000-0000-0000-0000-000000000000}"/>
          </ac:spMkLst>
        </pc:spChg>
        <pc:spChg chg="mod">
          <ac:chgData name="Dubey, Abhishek" userId="fcebbf37-2e6b-4aaa-bd32-5ba1b6c49bdb" providerId="ADAL" clId="{A61DF5A3-50BE-0744-B2C8-87815A224F58}" dt="2019-10-14T23:46:56.529" v="11"/>
          <ac:spMkLst>
            <pc:docMk/>
            <pc:sldMk cId="413207198" sldId="341"/>
            <ac:spMk id="23554" creationId="{00000000-0000-0000-0000-000000000000}"/>
          </ac:spMkLst>
        </pc:spChg>
      </pc:sldChg>
      <pc:sldChg chg="modSp del">
        <pc:chgData name="Dubey, Abhishek" userId="fcebbf37-2e6b-4aaa-bd32-5ba1b6c49bdb" providerId="ADAL" clId="{A61DF5A3-50BE-0744-B2C8-87815A224F58}" dt="2019-10-15T00:02:03.624" v="554" actId="2696"/>
        <pc:sldMkLst>
          <pc:docMk/>
          <pc:sldMk cId="4107591579" sldId="343"/>
        </pc:sldMkLst>
        <pc:spChg chg="mod">
          <ac:chgData name="Dubey, Abhishek" userId="fcebbf37-2e6b-4aaa-bd32-5ba1b6c49bdb" providerId="ADAL" clId="{A61DF5A3-50BE-0744-B2C8-87815A224F58}" dt="2019-10-14T23:46:56.965" v="17" actId="27636"/>
          <ac:spMkLst>
            <pc:docMk/>
            <pc:sldMk cId="4107591579" sldId="343"/>
            <ac:spMk id="3" creationId="{00000000-0000-0000-0000-000000000000}"/>
          </ac:spMkLst>
        </pc:spChg>
        <pc:spChg chg="mod">
          <ac:chgData name="Dubey, Abhishek" userId="fcebbf37-2e6b-4aaa-bd32-5ba1b6c49bdb" providerId="ADAL" clId="{A61DF5A3-50BE-0744-B2C8-87815A224F58}" dt="2019-10-14T23:46:56.529" v="11"/>
          <ac:spMkLst>
            <pc:docMk/>
            <pc:sldMk cId="4107591579" sldId="343"/>
            <ac:spMk id="4" creationId="{00000000-0000-0000-0000-000000000000}"/>
          </ac:spMkLst>
        </pc:spChg>
      </pc:sldChg>
      <pc:sldChg chg="del">
        <pc:chgData name="Dubey, Abhishek" userId="fcebbf37-2e6b-4aaa-bd32-5ba1b6c49bdb" providerId="ADAL" clId="{A61DF5A3-50BE-0744-B2C8-87815A224F58}" dt="2019-10-15T00:02:03.653" v="557" actId="2696"/>
        <pc:sldMkLst>
          <pc:docMk/>
          <pc:sldMk cId="2703636575" sldId="344"/>
        </pc:sldMkLst>
      </pc:sldChg>
      <pc:sldChg chg="modSp del">
        <pc:chgData name="Dubey, Abhishek" userId="fcebbf37-2e6b-4aaa-bd32-5ba1b6c49bdb" providerId="ADAL" clId="{A61DF5A3-50BE-0744-B2C8-87815A224F58}" dt="2019-10-15T00:02:03.747" v="564" actId="2696"/>
        <pc:sldMkLst>
          <pc:docMk/>
          <pc:sldMk cId="1114890247" sldId="345"/>
        </pc:sldMkLst>
        <pc:spChg chg="mod">
          <ac:chgData name="Dubey, Abhishek" userId="fcebbf37-2e6b-4aaa-bd32-5ba1b6c49bdb" providerId="ADAL" clId="{A61DF5A3-50BE-0744-B2C8-87815A224F58}" dt="2019-10-14T23:46:56.529" v="11"/>
          <ac:spMkLst>
            <pc:docMk/>
            <pc:sldMk cId="1114890247" sldId="345"/>
            <ac:spMk id="6" creationId="{00000000-0000-0000-0000-000000000000}"/>
          </ac:spMkLst>
        </pc:spChg>
        <pc:spChg chg="mod">
          <ac:chgData name="Dubey, Abhishek" userId="fcebbf37-2e6b-4aaa-bd32-5ba1b6c49bdb" providerId="ADAL" clId="{A61DF5A3-50BE-0744-B2C8-87815A224F58}" dt="2019-10-14T23:46:56.529" v="11"/>
          <ac:spMkLst>
            <pc:docMk/>
            <pc:sldMk cId="1114890247" sldId="345"/>
            <ac:spMk id="7" creationId="{00000000-0000-0000-0000-000000000000}"/>
          </ac:spMkLst>
        </pc:spChg>
      </pc:sldChg>
      <pc:sldChg chg="modSp del">
        <pc:chgData name="Dubey, Abhishek" userId="fcebbf37-2e6b-4aaa-bd32-5ba1b6c49bdb" providerId="ADAL" clId="{A61DF5A3-50BE-0744-B2C8-87815A224F58}" dt="2019-10-15T00:02:03.780" v="567" actId="2696"/>
        <pc:sldMkLst>
          <pc:docMk/>
          <pc:sldMk cId="4191434588" sldId="346"/>
        </pc:sldMkLst>
        <pc:spChg chg="mod">
          <ac:chgData name="Dubey, Abhishek" userId="fcebbf37-2e6b-4aaa-bd32-5ba1b6c49bdb" providerId="ADAL" clId="{A61DF5A3-50BE-0744-B2C8-87815A224F58}" dt="2019-10-14T23:46:56.529" v="11"/>
          <ac:spMkLst>
            <pc:docMk/>
            <pc:sldMk cId="4191434588" sldId="346"/>
            <ac:spMk id="3" creationId="{D176790A-4A10-4C2B-9D44-9167C67A54EB}"/>
          </ac:spMkLst>
        </pc:spChg>
        <pc:picChg chg="mod">
          <ac:chgData name="Dubey, Abhishek" userId="fcebbf37-2e6b-4aaa-bd32-5ba1b6c49bdb" providerId="ADAL" clId="{A61DF5A3-50BE-0744-B2C8-87815A224F58}" dt="2019-10-14T23:46:56.529" v="11"/>
          <ac:picMkLst>
            <pc:docMk/>
            <pc:sldMk cId="4191434588" sldId="346"/>
            <ac:picMk id="5" creationId="{CEA0D86F-6727-4C62-B17C-A16BBCA0389A}"/>
          </ac:picMkLst>
        </pc:picChg>
        <pc:picChg chg="mod">
          <ac:chgData name="Dubey, Abhishek" userId="fcebbf37-2e6b-4aaa-bd32-5ba1b6c49bdb" providerId="ADAL" clId="{A61DF5A3-50BE-0744-B2C8-87815A224F58}" dt="2019-10-14T23:46:56.529" v="11"/>
          <ac:picMkLst>
            <pc:docMk/>
            <pc:sldMk cId="4191434588" sldId="346"/>
            <ac:picMk id="1026" creationId="{70DA3C96-7B23-4DF5-A41A-F9816D0C063C}"/>
          </ac:picMkLst>
        </pc:picChg>
      </pc:sldChg>
      <pc:sldChg chg="modSp del">
        <pc:chgData name="Dubey, Abhishek" userId="fcebbf37-2e6b-4aaa-bd32-5ba1b6c49bdb" providerId="ADAL" clId="{A61DF5A3-50BE-0744-B2C8-87815A224F58}" dt="2019-10-15T00:02:03.757" v="565" actId="2696"/>
        <pc:sldMkLst>
          <pc:docMk/>
          <pc:sldMk cId="2090211320" sldId="347"/>
        </pc:sldMkLst>
        <pc:spChg chg="mod">
          <ac:chgData name="Dubey, Abhishek" userId="fcebbf37-2e6b-4aaa-bd32-5ba1b6c49bdb" providerId="ADAL" clId="{A61DF5A3-50BE-0744-B2C8-87815A224F58}" dt="2019-10-14T23:46:56.529" v="11"/>
          <ac:spMkLst>
            <pc:docMk/>
            <pc:sldMk cId="2090211320" sldId="347"/>
            <ac:spMk id="45057" creationId="{00000000-0000-0000-0000-000000000000}"/>
          </ac:spMkLst>
        </pc:spChg>
        <pc:spChg chg="mod">
          <ac:chgData name="Dubey, Abhishek" userId="fcebbf37-2e6b-4aaa-bd32-5ba1b6c49bdb" providerId="ADAL" clId="{A61DF5A3-50BE-0744-B2C8-87815A224F58}" dt="2019-10-14T23:46:56.529" v="11"/>
          <ac:spMkLst>
            <pc:docMk/>
            <pc:sldMk cId="2090211320" sldId="347"/>
            <ac:spMk id="45058" creationId="{00000000-0000-0000-0000-000000000000}"/>
          </ac:spMkLst>
        </pc:spChg>
        <pc:picChg chg="mod">
          <ac:chgData name="Dubey, Abhishek" userId="fcebbf37-2e6b-4aaa-bd32-5ba1b6c49bdb" providerId="ADAL" clId="{A61DF5A3-50BE-0744-B2C8-87815A224F58}" dt="2019-10-14T23:46:56.529" v="11"/>
          <ac:picMkLst>
            <pc:docMk/>
            <pc:sldMk cId="2090211320" sldId="347"/>
            <ac:picMk id="6" creationId="{00000000-0000-0000-0000-000000000000}"/>
          </ac:picMkLst>
        </pc:picChg>
      </pc:sldChg>
      <pc:sldChg chg="modSp del">
        <pc:chgData name="Dubey, Abhishek" userId="fcebbf37-2e6b-4aaa-bd32-5ba1b6c49bdb" providerId="ADAL" clId="{A61DF5A3-50BE-0744-B2C8-87815A224F58}" dt="2019-10-15T00:02:03.768" v="566" actId="2696"/>
        <pc:sldMkLst>
          <pc:docMk/>
          <pc:sldMk cId="4251696522" sldId="348"/>
        </pc:sldMkLst>
        <pc:spChg chg="mod">
          <ac:chgData name="Dubey, Abhishek" userId="fcebbf37-2e6b-4aaa-bd32-5ba1b6c49bdb" providerId="ADAL" clId="{A61DF5A3-50BE-0744-B2C8-87815A224F58}" dt="2019-10-14T23:46:56.529" v="11"/>
          <ac:spMkLst>
            <pc:docMk/>
            <pc:sldMk cId="4251696522" sldId="348"/>
            <ac:spMk id="50177" creationId="{00000000-0000-0000-0000-000000000000}"/>
          </ac:spMkLst>
        </pc:spChg>
        <pc:spChg chg="mod">
          <ac:chgData name="Dubey, Abhishek" userId="fcebbf37-2e6b-4aaa-bd32-5ba1b6c49bdb" providerId="ADAL" clId="{A61DF5A3-50BE-0744-B2C8-87815A224F58}" dt="2019-10-14T23:46:56.529" v="11"/>
          <ac:spMkLst>
            <pc:docMk/>
            <pc:sldMk cId="4251696522" sldId="348"/>
            <ac:spMk id="168963" creationId="{00000000-0000-0000-0000-000000000000}"/>
          </ac:spMkLst>
        </pc:spChg>
        <pc:grpChg chg="mod">
          <ac:chgData name="Dubey, Abhishek" userId="fcebbf37-2e6b-4aaa-bd32-5ba1b6c49bdb" providerId="ADAL" clId="{A61DF5A3-50BE-0744-B2C8-87815A224F58}" dt="2019-10-14T23:46:56.529" v="11"/>
          <ac:grpSpMkLst>
            <pc:docMk/>
            <pc:sldMk cId="4251696522" sldId="348"/>
            <ac:grpSpMk id="50180" creationId="{00000000-0000-0000-0000-000000000000}"/>
          </ac:grpSpMkLst>
        </pc:grpChg>
      </pc:sldChg>
      <pc:sldChg chg="modSp del">
        <pc:chgData name="Dubey, Abhishek" userId="fcebbf37-2e6b-4aaa-bd32-5ba1b6c49bdb" providerId="ADAL" clId="{A61DF5A3-50BE-0744-B2C8-87815A224F58}" dt="2019-10-15T00:02:03.792" v="568" actId="2696"/>
        <pc:sldMkLst>
          <pc:docMk/>
          <pc:sldMk cId="2979870606" sldId="349"/>
        </pc:sldMkLst>
        <pc:spChg chg="mod">
          <ac:chgData name="Dubey, Abhishek" userId="fcebbf37-2e6b-4aaa-bd32-5ba1b6c49bdb" providerId="ADAL" clId="{A61DF5A3-50BE-0744-B2C8-87815A224F58}" dt="2019-10-14T23:46:56.529" v="11"/>
          <ac:spMkLst>
            <pc:docMk/>
            <pc:sldMk cId="2979870606" sldId="349"/>
            <ac:spMk id="2" creationId="{ACB82315-2E81-4A15-BC51-9D165984987D}"/>
          </ac:spMkLst>
        </pc:spChg>
        <pc:spChg chg="mod">
          <ac:chgData name="Dubey, Abhishek" userId="fcebbf37-2e6b-4aaa-bd32-5ba1b6c49bdb" providerId="ADAL" clId="{A61DF5A3-50BE-0744-B2C8-87815A224F58}" dt="2019-10-14T23:46:56.529" v="11"/>
          <ac:spMkLst>
            <pc:docMk/>
            <pc:sldMk cId="2979870606" sldId="349"/>
            <ac:spMk id="3" creationId="{3A625C19-669C-4BC2-8785-6A780EB89C0B}"/>
          </ac:spMkLst>
        </pc:spChg>
        <pc:spChg chg="mod">
          <ac:chgData name="Dubey, Abhishek" userId="fcebbf37-2e6b-4aaa-bd32-5ba1b6c49bdb" providerId="ADAL" clId="{A61DF5A3-50BE-0744-B2C8-87815A224F58}" dt="2019-10-14T23:46:56.529" v="11"/>
          <ac:spMkLst>
            <pc:docMk/>
            <pc:sldMk cId="2979870606" sldId="349"/>
            <ac:spMk id="4" creationId="{00000000-0000-0000-0000-000000000000}"/>
          </ac:spMkLst>
        </pc:spChg>
        <pc:spChg chg="mod">
          <ac:chgData name="Dubey, Abhishek" userId="fcebbf37-2e6b-4aaa-bd32-5ba1b6c49bdb" providerId="ADAL" clId="{A61DF5A3-50BE-0744-B2C8-87815A224F58}" dt="2019-10-14T23:46:56.529" v="11"/>
          <ac:spMkLst>
            <pc:docMk/>
            <pc:sldMk cId="2979870606" sldId="349"/>
            <ac:spMk id="7" creationId="{00000000-0000-0000-0000-000000000000}"/>
          </ac:spMkLst>
        </pc:spChg>
        <pc:picChg chg="mod">
          <ac:chgData name="Dubey, Abhishek" userId="fcebbf37-2e6b-4aaa-bd32-5ba1b6c49bdb" providerId="ADAL" clId="{A61DF5A3-50BE-0744-B2C8-87815A224F58}" dt="2019-10-14T23:46:56.529" v="11"/>
          <ac:picMkLst>
            <pc:docMk/>
            <pc:sldMk cId="2979870606" sldId="349"/>
            <ac:picMk id="2050" creationId="{29AC28F7-DDCF-4B20-9504-B6CE04946083}"/>
          </ac:picMkLst>
        </pc:picChg>
        <pc:picChg chg="mod">
          <ac:chgData name="Dubey, Abhishek" userId="fcebbf37-2e6b-4aaa-bd32-5ba1b6c49bdb" providerId="ADAL" clId="{A61DF5A3-50BE-0744-B2C8-87815A224F58}" dt="2019-10-14T23:46:56.529" v="11"/>
          <ac:picMkLst>
            <pc:docMk/>
            <pc:sldMk cId="2979870606" sldId="349"/>
            <ac:picMk id="2052" creationId="{80CF63C7-FDEE-4779-8CD1-0C9598C5288F}"/>
          </ac:picMkLst>
        </pc:picChg>
      </pc:sldChg>
      <pc:sldChg chg="modSp del">
        <pc:chgData name="Dubey, Abhishek" userId="fcebbf37-2e6b-4aaa-bd32-5ba1b6c49bdb" providerId="ADAL" clId="{A61DF5A3-50BE-0744-B2C8-87815A224F58}" dt="2019-10-15T00:02:03.802" v="569" actId="2696"/>
        <pc:sldMkLst>
          <pc:docMk/>
          <pc:sldMk cId="3313727532" sldId="350"/>
        </pc:sldMkLst>
        <pc:spChg chg="mod">
          <ac:chgData name="Dubey, Abhishek" userId="fcebbf37-2e6b-4aaa-bd32-5ba1b6c49bdb" providerId="ADAL" clId="{A61DF5A3-50BE-0744-B2C8-87815A224F58}" dt="2019-10-14T23:46:56.529" v="11"/>
          <ac:spMkLst>
            <pc:docMk/>
            <pc:sldMk cId="3313727532" sldId="350"/>
            <ac:spMk id="2" creationId="{051ADA73-9566-45E4-BD83-AD4F7F069D9D}"/>
          </ac:spMkLst>
        </pc:spChg>
        <pc:spChg chg="mod">
          <ac:chgData name="Dubey, Abhishek" userId="fcebbf37-2e6b-4aaa-bd32-5ba1b6c49bdb" providerId="ADAL" clId="{A61DF5A3-50BE-0744-B2C8-87815A224F58}" dt="2019-10-14T23:46:56.529" v="11"/>
          <ac:spMkLst>
            <pc:docMk/>
            <pc:sldMk cId="3313727532" sldId="350"/>
            <ac:spMk id="3" creationId="{7AC5AC8A-2242-4933-AA75-93A890B5DE00}"/>
          </ac:spMkLst>
        </pc:spChg>
      </pc:sldChg>
      <pc:sldChg chg="modSp del">
        <pc:chgData name="Dubey, Abhishek" userId="fcebbf37-2e6b-4aaa-bd32-5ba1b6c49bdb" providerId="ADAL" clId="{A61DF5A3-50BE-0744-B2C8-87815A224F58}" dt="2019-10-15T00:02:03.811" v="570" actId="2696"/>
        <pc:sldMkLst>
          <pc:docMk/>
          <pc:sldMk cId="911156949" sldId="351"/>
        </pc:sldMkLst>
        <pc:spChg chg="mod">
          <ac:chgData name="Dubey, Abhishek" userId="fcebbf37-2e6b-4aaa-bd32-5ba1b6c49bdb" providerId="ADAL" clId="{A61DF5A3-50BE-0744-B2C8-87815A224F58}" dt="2019-10-14T23:46:56.529" v="11"/>
          <ac:spMkLst>
            <pc:docMk/>
            <pc:sldMk cId="911156949" sldId="351"/>
            <ac:spMk id="3" creationId="{00000000-0000-0000-0000-000000000000}"/>
          </ac:spMkLst>
        </pc:spChg>
        <pc:spChg chg="mod">
          <ac:chgData name="Dubey, Abhishek" userId="fcebbf37-2e6b-4aaa-bd32-5ba1b6c49bdb" providerId="ADAL" clId="{A61DF5A3-50BE-0744-B2C8-87815A224F58}" dt="2019-10-14T23:46:56.529" v="11"/>
          <ac:spMkLst>
            <pc:docMk/>
            <pc:sldMk cId="911156949" sldId="351"/>
            <ac:spMk id="7" creationId="{7B0E9D36-EA4C-4524-9FA1-D511DD37CEA6}"/>
          </ac:spMkLst>
        </pc:spChg>
        <pc:picChg chg="mod">
          <ac:chgData name="Dubey, Abhishek" userId="fcebbf37-2e6b-4aaa-bd32-5ba1b6c49bdb" providerId="ADAL" clId="{A61DF5A3-50BE-0744-B2C8-87815A224F58}" dt="2019-10-14T23:46:56.529" v="11"/>
          <ac:picMkLst>
            <pc:docMk/>
            <pc:sldMk cId="911156949" sldId="351"/>
            <ac:picMk id="8" creationId="{617670B9-2074-4361-B336-C1339FD787FF}"/>
          </ac:picMkLst>
        </pc:picChg>
        <pc:picChg chg="mod">
          <ac:chgData name="Dubey, Abhishek" userId="fcebbf37-2e6b-4aaa-bd32-5ba1b6c49bdb" providerId="ADAL" clId="{A61DF5A3-50BE-0744-B2C8-87815A224F58}" dt="2019-10-14T23:46:56.529" v="11"/>
          <ac:picMkLst>
            <pc:docMk/>
            <pc:sldMk cId="911156949" sldId="351"/>
            <ac:picMk id="9" creationId="{4FAF7944-ACE6-4C9C-9BCC-0D30BEFB72DA}"/>
          </ac:picMkLst>
        </pc:picChg>
      </pc:sldChg>
      <pc:sldChg chg="modSp del">
        <pc:chgData name="Dubey, Abhishek" userId="fcebbf37-2e6b-4aaa-bd32-5ba1b6c49bdb" providerId="ADAL" clId="{A61DF5A3-50BE-0744-B2C8-87815A224F58}" dt="2019-10-15T00:02:03.821" v="571" actId="2696"/>
        <pc:sldMkLst>
          <pc:docMk/>
          <pc:sldMk cId="1364780314" sldId="352"/>
        </pc:sldMkLst>
        <pc:spChg chg="mod">
          <ac:chgData name="Dubey, Abhishek" userId="fcebbf37-2e6b-4aaa-bd32-5ba1b6c49bdb" providerId="ADAL" clId="{A61DF5A3-50BE-0744-B2C8-87815A224F58}" dt="2019-10-14T23:46:56.529" v="11"/>
          <ac:spMkLst>
            <pc:docMk/>
            <pc:sldMk cId="1364780314" sldId="352"/>
            <ac:spMk id="7" creationId="{7B0E9D36-EA4C-4524-9FA1-D511DD37CEA6}"/>
          </ac:spMkLst>
        </pc:spChg>
        <pc:picChg chg="mod">
          <ac:chgData name="Dubey, Abhishek" userId="fcebbf37-2e6b-4aaa-bd32-5ba1b6c49bdb" providerId="ADAL" clId="{A61DF5A3-50BE-0744-B2C8-87815A224F58}" dt="2019-10-14T23:46:56.529" v="11"/>
          <ac:picMkLst>
            <pc:docMk/>
            <pc:sldMk cId="1364780314" sldId="352"/>
            <ac:picMk id="8" creationId="{617670B9-2074-4361-B336-C1339FD787FF}"/>
          </ac:picMkLst>
        </pc:picChg>
        <pc:picChg chg="mod">
          <ac:chgData name="Dubey, Abhishek" userId="fcebbf37-2e6b-4aaa-bd32-5ba1b6c49bdb" providerId="ADAL" clId="{A61DF5A3-50BE-0744-B2C8-87815A224F58}" dt="2019-10-14T23:46:56.529" v="11"/>
          <ac:picMkLst>
            <pc:docMk/>
            <pc:sldMk cId="1364780314" sldId="352"/>
            <ac:picMk id="9" creationId="{4FAF7944-ACE6-4C9C-9BCC-0D30BEFB72DA}"/>
          </ac:picMkLst>
        </pc:picChg>
      </pc:sldChg>
      <pc:sldChg chg="modSp del">
        <pc:chgData name="Dubey, Abhishek" userId="fcebbf37-2e6b-4aaa-bd32-5ba1b6c49bdb" providerId="ADAL" clId="{A61DF5A3-50BE-0744-B2C8-87815A224F58}" dt="2019-10-15T00:02:03.829" v="572" actId="2696"/>
        <pc:sldMkLst>
          <pc:docMk/>
          <pc:sldMk cId="382727879" sldId="353"/>
        </pc:sldMkLst>
        <pc:spChg chg="mod">
          <ac:chgData name="Dubey, Abhishek" userId="fcebbf37-2e6b-4aaa-bd32-5ba1b6c49bdb" providerId="ADAL" clId="{A61DF5A3-50BE-0744-B2C8-87815A224F58}" dt="2019-10-14T23:46:56.529" v="11"/>
          <ac:spMkLst>
            <pc:docMk/>
            <pc:sldMk cId="382727879" sldId="353"/>
            <ac:spMk id="7" creationId="{7B0E9D36-EA4C-4524-9FA1-D511DD37CEA6}"/>
          </ac:spMkLst>
        </pc:spChg>
        <pc:picChg chg="mod">
          <ac:chgData name="Dubey, Abhishek" userId="fcebbf37-2e6b-4aaa-bd32-5ba1b6c49bdb" providerId="ADAL" clId="{A61DF5A3-50BE-0744-B2C8-87815A224F58}" dt="2019-10-14T23:46:56.529" v="11"/>
          <ac:picMkLst>
            <pc:docMk/>
            <pc:sldMk cId="382727879" sldId="353"/>
            <ac:picMk id="8" creationId="{617670B9-2074-4361-B336-C1339FD787FF}"/>
          </ac:picMkLst>
        </pc:picChg>
        <pc:picChg chg="mod">
          <ac:chgData name="Dubey, Abhishek" userId="fcebbf37-2e6b-4aaa-bd32-5ba1b6c49bdb" providerId="ADAL" clId="{A61DF5A3-50BE-0744-B2C8-87815A224F58}" dt="2019-10-14T23:46:56.529" v="11"/>
          <ac:picMkLst>
            <pc:docMk/>
            <pc:sldMk cId="382727879" sldId="353"/>
            <ac:picMk id="9" creationId="{4FAF7944-ACE6-4C9C-9BCC-0D30BEFB72DA}"/>
          </ac:picMkLst>
        </pc:picChg>
      </pc:sldChg>
      <pc:sldChg chg="modSp del">
        <pc:chgData name="Dubey, Abhishek" userId="fcebbf37-2e6b-4aaa-bd32-5ba1b6c49bdb" providerId="ADAL" clId="{A61DF5A3-50BE-0744-B2C8-87815A224F58}" dt="2019-10-15T00:02:03.845" v="573" actId="2696"/>
        <pc:sldMkLst>
          <pc:docMk/>
          <pc:sldMk cId="3409658708" sldId="354"/>
        </pc:sldMkLst>
        <pc:spChg chg="mod">
          <ac:chgData name="Dubey, Abhishek" userId="fcebbf37-2e6b-4aaa-bd32-5ba1b6c49bdb" providerId="ADAL" clId="{A61DF5A3-50BE-0744-B2C8-87815A224F58}" dt="2019-10-14T23:46:56.529" v="11"/>
          <ac:spMkLst>
            <pc:docMk/>
            <pc:sldMk cId="3409658708" sldId="354"/>
            <ac:spMk id="7" creationId="{7B0E9D36-EA4C-4524-9FA1-D511DD37CEA6}"/>
          </ac:spMkLst>
        </pc:spChg>
        <pc:picChg chg="mod">
          <ac:chgData name="Dubey, Abhishek" userId="fcebbf37-2e6b-4aaa-bd32-5ba1b6c49bdb" providerId="ADAL" clId="{A61DF5A3-50BE-0744-B2C8-87815A224F58}" dt="2019-10-14T23:46:56.529" v="11"/>
          <ac:picMkLst>
            <pc:docMk/>
            <pc:sldMk cId="3409658708" sldId="354"/>
            <ac:picMk id="8" creationId="{617670B9-2074-4361-B336-C1339FD787FF}"/>
          </ac:picMkLst>
        </pc:picChg>
        <pc:picChg chg="mod">
          <ac:chgData name="Dubey, Abhishek" userId="fcebbf37-2e6b-4aaa-bd32-5ba1b6c49bdb" providerId="ADAL" clId="{A61DF5A3-50BE-0744-B2C8-87815A224F58}" dt="2019-10-14T23:46:56.529" v="11"/>
          <ac:picMkLst>
            <pc:docMk/>
            <pc:sldMk cId="3409658708" sldId="354"/>
            <ac:picMk id="9" creationId="{4FAF7944-ACE6-4C9C-9BCC-0D30BEFB72DA}"/>
          </ac:picMkLst>
        </pc:picChg>
      </pc:sldChg>
      <pc:sldChg chg="modSp del">
        <pc:chgData name="Dubey, Abhishek" userId="fcebbf37-2e6b-4aaa-bd32-5ba1b6c49bdb" providerId="ADAL" clId="{A61DF5A3-50BE-0744-B2C8-87815A224F58}" dt="2019-10-15T00:02:03.862" v="574" actId="2696"/>
        <pc:sldMkLst>
          <pc:docMk/>
          <pc:sldMk cId="2380184755" sldId="355"/>
        </pc:sldMkLst>
        <pc:spChg chg="mod">
          <ac:chgData name="Dubey, Abhishek" userId="fcebbf37-2e6b-4aaa-bd32-5ba1b6c49bdb" providerId="ADAL" clId="{A61DF5A3-50BE-0744-B2C8-87815A224F58}" dt="2019-10-14T23:46:56.529" v="11"/>
          <ac:spMkLst>
            <pc:docMk/>
            <pc:sldMk cId="2380184755" sldId="355"/>
            <ac:spMk id="4" creationId="{CB82A2F8-6A3B-445D-BCBB-7D77C52C9FD6}"/>
          </ac:spMkLst>
        </pc:spChg>
        <pc:spChg chg="mod">
          <ac:chgData name="Dubey, Abhishek" userId="fcebbf37-2e6b-4aaa-bd32-5ba1b6c49bdb" providerId="ADAL" clId="{A61DF5A3-50BE-0744-B2C8-87815A224F58}" dt="2019-10-14T23:46:56.529" v="11"/>
          <ac:spMkLst>
            <pc:docMk/>
            <pc:sldMk cId="2380184755" sldId="355"/>
            <ac:spMk id="5" creationId="{57AAF76C-1DC6-4F4D-A822-7A00B4945A91}"/>
          </ac:spMkLst>
        </pc:spChg>
        <pc:spChg chg="mod">
          <ac:chgData name="Dubey, Abhishek" userId="fcebbf37-2e6b-4aaa-bd32-5ba1b6c49bdb" providerId="ADAL" clId="{A61DF5A3-50BE-0744-B2C8-87815A224F58}" dt="2019-10-14T23:46:56.529" v="11"/>
          <ac:spMkLst>
            <pc:docMk/>
            <pc:sldMk cId="2380184755" sldId="355"/>
            <ac:spMk id="6" creationId="{EB573D81-2A74-4638-8119-9AF2D2BA796D}"/>
          </ac:spMkLst>
        </pc:spChg>
        <pc:spChg chg="mod">
          <ac:chgData name="Dubey, Abhishek" userId="fcebbf37-2e6b-4aaa-bd32-5ba1b6c49bdb" providerId="ADAL" clId="{A61DF5A3-50BE-0744-B2C8-87815A224F58}" dt="2019-10-14T23:46:56.529" v="11"/>
          <ac:spMkLst>
            <pc:docMk/>
            <pc:sldMk cId="2380184755" sldId="355"/>
            <ac:spMk id="7" creationId="{5A2B7D6A-8749-48D9-80F2-F95E72695C51}"/>
          </ac:spMkLst>
        </pc:spChg>
        <pc:spChg chg="mod">
          <ac:chgData name="Dubey, Abhishek" userId="fcebbf37-2e6b-4aaa-bd32-5ba1b6c49bdb" providerId="ADAL" clId="{A61DF5A3-50BE-0744-B2C8-87815A224F58}" dt="2019-10-14T23:46:56.529" v="11"/>
          <ac:spMkLst>
            <pc:docMk/>
            <pc:sldMk cId="2380184755" sldId="355"/>
            <ac:spMk id="8" creationId="{DDCE9596-F57E-419E-AEF9-A41C6B217047}"/>
          </ac:spMkLst>
        </pc:spChg>
        <pc:spChg chg="mod">
          <ac:chgData name="Dubey, Abhishek" userId="fcebbf37-2e6b-4aaa-bd32-5ba1b6c49bdb" providerId="ADAL" clId="{A61DF5A3-50BE-0744-B2C8-87815A224F58}" dt="2019-10-14T23:46:56.529" v="11"/>
          <ac:spMkLst>
            <pc:docMk/>
            <pc:sldMk cId="2380184755" sldId="355"/>
            <ac:spMk id="9" creationId="{6D42DF8F-E970-4F25-8BEF-58E4365583B4}"/>
          </ac:spMkLst>
        </pc:spChg>
        <pc:spChg chg="mod">
          <ac:chgData name="Dubey, Abhishek" userId="fcebbf37-2e6b-4aaa-bd32-5ba1b6c49bdb" providerId="ADAL" clId="{A61DF5A3-50BE-0744-B2C8-87815A224F58}" dt="2019-10-14T23:46:56.529" v="11"/>
          <ac:spMkLst>
            <pc:docMk/>
            <pc:sldMk cId="2380184755" sldId="355"/>
            <ac:spMk id="10" creationId="{6BC8984B-BBC8-42EF-A505-5D5D01579C45}"/>
          </ac:spMkLst>
        </pc:spChg>
        <pc:spChg chg="mod">
          <ac:chgData name="Dubey, Abhishek" userId="fcebbf37-2e6b-4aaa-bd32-5ba1b6c49bdb" providerId="ADAL" clId="{A61DF5A3-50BE-0744-B2C8-87815A224F58}" dt="2019-10-14T23:46:56.529" v="11"/>
          <ac:spMkLst>
            <pc:docMk/>
            <pc:sldMk cId="2380184755" sldId="355"/>
            <ac:spMk id="11" creationId="{2AC2B70E-B2E7-450B-8ED3-F1FDE9F19227}"/>
          </ac:spMkLst>
        </pc:spChg>
        <pc:spChg chg="mod">
          <ac:chgData name="Dubey, Abhishek" userId="fcebbf37-2e6b-4aaa-bd32-5ba1b6c49bdb" providerId="ADAL" clId="{A61DF5A3-50BE-0744-B2C8-87815A224F58}" dt="2019-10-14T23:46:56.529" v="11"/>
          <ac:spMkLst>
            <pc:docMk/>
            <pc:sldMk cId="2380184755" sldId="355"/>
            <ac:spMk id="12" creationId="{85610655-BFDA-44FF-B3F0-76F01AB9EB12}"/>
          </ac:spMkLst>
        </pc:spChg>
        <pc:spChg chg="mod">
          <ac:chgData name="Dubey, Abhishek" userId="fcebbf37-2e6b-4aaa-bd32-5ba1b6c49bdb" providerId="ADAL" clId="{A61DF5A3-50BE-0744-B2C8-87815A224F58}" dt="2019-10-14T23:46:56.529" v="11"/>
          <ac:spMkLst>
            <pc:docMk/>
            <pc:sldMk cId="2380184755" sldId="355"/>
            <ac:spMk id="13" creationId="{052852A2-78B9-4130-9F79-34D907C2918B}"/>
          </ac:spMkLst>
        </pc:spChg>
        <pc:spChg chg="mod">
          <ac:chgData name="Dubey, Abhishek" userId="fcebbf37-2e6b-4aaa-bd32-5ba1b6c49bdb" providerId="ADAL" clId="{A61DF5A3-50BE-0744-B2C8-87815A224F58}" dt="2019-10-14T23:46:56.529" v="11"/>
          <ac:spMkLst>
            <pc:docMk/>
            <pc:sldMk cId="2380184755" sldId="355"/>
            <ac:spMk id="14" creationId="{EB4CC4C3-4D3E-478B-AD0D-C7EF82C52F7D}"/>
          </ac:spMkLst>
        </pc:spChg>
        <pc:spChg chg="mod">
          <ac:chgData name="Dubey, Abhishek" userId="fcebbf37-2e6b-4aaa-bd32-5ba1b6c49bdb" providerId="ADAL" clId="{A61DF5A3-50BE-0744-B2C8-87815A224F58}" dt="2019-10-14T23:46:56.529" v="11"/>
          <ac:spMkLst>
            <pc:docMk/>
            <pc:sldMk cId="2380184755" sldId="355"/>
            <ac:spMk id="15" creationId="{59EC451B-5FD9-4FC3-B171-36C832C79C0D}"/>
          </ac:spMkLst>
        </pc:spChg>
        <pc:spChg chg="mod">
          <ac:chgData name="Dubey, Abhishek" userId="fcebbf37-2e6b-4aaa-bd32-5ba1b6c49bdb" providerId="ADAL" clId="{A61DF5A3-50BE-0744-B2C8-87815A224F58}" dt="2019-10-14T23:46:56.529" v="11"/>
          <ac:spMkLst>
            <pc:docMk/>
            <pc:sldMk cId="2380184755" sldId="355"/>
            <ac:spMk id="16" creationId="{C903FE52-EFEF-4C8D-AB58-5E906EF9F664}"/>
          </ac:spMkLst>
        </pc:spChg>
        <pc:spChg chg="mod">
          <ac:chgData name="Dubey, Abhishek" userId="fcebbf37-2e6b-4aaa-bd32-5ba1b6c49bdb" providerId="ADAL" clId="{A61DF5A3-50BE-0744-B2C8-87815A224F58}" dt="2019-10-14T23:46:56.529" v="11"/>
          <ac:spMkLst>
            <pc:docMk/>
            <pc:sldMk cId="2380184755" sldId="355"/>
            <ac:spMk id="17" creationId="{36FBED94-CA67-404D-A276-12E818A1839C}"/>
          </ac:spMkLst>
        </pc:spChg>
        <pc:spChg chg="mod">
          <ac:chgData name="Dubey, Abhishek" userId="fcebbf37-2e6b-4aaa-bd32-5ba1b6c49bdb" providerId="ADAL" clId="{A61DF5A3-50BE-0744-B2C8-87815A224F58}" dt="2019-10-14T23:46:56.529" v="11"/>
          <ac:spMkLst>
            <pc:docMk/>
            <pc:sldMk cId="2380184755" sldId="355"/>
            <ac:spMk id="18" creationId="{01135BDD-A5C0-4AC2-B1B0-C98ABAD5F6C3}"/>
          </ac:spMkLst>
        </pc:spChg>
        <pc:spChg chg="mod">
          <ac:chgData name="Dubey, Abhishek" userId="fcebbf37-2e6b-4aaa-bd32-5ba1b6c49bdb" providerId="ADAL" clId="{A61DF5A3-50BE-0744-B2C8-87815A224F58}" dt="2019-10-14T23:46:56.529" v="11"/>
          <ac:spMkLst>
            <pc:docMk/>
            <pc:sldMk cId="2380184755" sldId="355"/>
            <ac:spMk id="19" creationId="{15B31F66-14FF-47CD-9598-B9245B859B14}"/>
          </ac:spMkLst>
        </pc:spChg>
        <pc:spChg chg="mod">
          <ac:chgData name="Dubey, Abhishek" userId="fcebbf37-2e6b-4aaa-bd32-5ba1b6c49bdb" providerId="ADAL" clId="{A61DF5A3-50BE-0744-B2C8-87815A224F58}" dt="2019-10-14T23:46:56.529" v="11"/>
          <ac:spMkLst>
            <pc:docMk/>
            <pc:sldMk cId="2380184755" sldId="355"/>
            <ac:spMk id="20" creationId="{B56A9177-52E7-4344-9779-A9D9E74E989F}"/>
          </ac:spMkLst>
        </pc:spChg>
        <pc:spChg chg="mod">
          <ac:chgData name="Dubey, Abhishek" userId="fcebbf37-2e6b-4aaa-bd32-5ba1b6c49bdb" providerId="ADAL" clId="{A61DF5A3-50BE-0744-B2C8-87815A224F58}" dt="2019-10-14T23:46:56.529" v="11"/>
          <ac:spMkLst>
            <pc:docMk/>
            <pc:sldMk cId="2380184755" sldId="355"/>
            <ac:spMk id="21" creationId="{106307A9-DC40-4302-988C-084B37DEE7D1}"/>
          </ac:spMkLst>
        </pc:spChg>
        <pc:spChg chg="mod">
          <ac:chgData name="Dubey, Abhishek" userId="fcebbf37-2e6b-4aaa-bd32-5ba1b6c49bdb" providerId="ADAL" clId="{A61DF5A3-50BE-0744-B2C8-87815A224F58}" dt="2019-10-14T23:46:56.529" v="11"/>
          <ac:spMkLst>
            <pc:docMk/>
            <pc:sldMk cId="2380184755" sldId="355"/>
            <ac:spMk id="22" creationId="{91BE62F4-900E-4909-B253-B6FF2E5A6534}"/>
          </ac:spMkLst>
        </pc:spChg>
      </pc:sldChg>
      <pc:sldChg chg="modSp del">
        <pc:chgData name="Dubey, Abhishek" userId="fcebbf37-2e6b-4aaa-bd32-5ba1b6c49bdb" providerId="ADAL" clId="{A61DF5A3-50BE-0744-B2C8-87815A224F58}" dt="2019-10-15T00:02:03.871" v="575" actId="2696"/>
        <pc:sldMkLst>
          <pc:docMk/>
          <pc:sldMk cId="2340289109" sldId="357"/>
        </pc:sldMkLst>
        <pc:spChg chg="mod">
          <ac:chgData name="Dubey, Abhishek" userId="fcebbf37-2e6b-4aaa-bd32-5ba1b6c49bdb" providerId="ADAL" clId="{A61DF5A3-50BE-0744-B2C8-87815A224F58}" dt="2019-10-14T23:46:56.529" v="11"/>
          <ac:spMkLst>
            <pc:docMk/>
            <pc:sldMk cId="2340289109" sldId="357"/>
            <ac:spMk id="2" creationId="{8306B76F-7FC0-46C4-9627-82826C9ADDE4}"/>
          </ac:spMkLst>
        </pc:spChg>
        <pc:spChg chg="mod">
          <ac:chgData name="Dubey, Abhishek" userId="fcebbf37-2e6b-4aaa-bd32-5ba1b6c49bdb" providerId="ADAL" clId="{A61DF5A3-50BE-0744-B2C8-87815A224F58}" dt="2019-10-14T23:46:56.529" v="11"/>
          <ac:spMkLst>
            <pc:docMk/>
            <pc:sldMk cId="2340289109" sldId="357"/>
            <ac:spMk id="6" creationId="{548D1BE4-C4E3-43BA-A5E1-A0C35418F0DA}"/>
          </ac:spMkLst>
        </pc:spChg>
        <pc:spChg chg="mod">
          <ac:chgData name="Dubey, Abhishek" userId="fcebbf37-2e6b-4aaa-bd32-5ba1b6c49bdb" providerId="ADAL" clId="{A61DF5A3-50BE-0744-B2C8-87815A224F58}" dt="2019-10-14T23:46:56.529" v="11"/>
          <ac:spMkLst>
            <pc:docMk/>
            <pc:sldMk cId="2340289109" sldId="357"/>
            <ac:spMk id="7" creationId="{4098D4D6-F5FA-4A50-9421-56D0AF683B98}"/>
          </ac:spMkLst>
        </pc:spChg>
      </pc:sldChg>
      <pc:sldChg chg="del">
        <pc:chgData name="Dubey, Abhishek" userId="fcebbf37-2e6b-4aaa-bd32-5ba1b6c49bdb" providerId="ADAL" clId="{A61DF5A3-50BE-0744-B2C8-87815A224F58}" dt="2019-10-15T00:02:03.881" v="576" actId="2696"/>
        <pc:sldMkLst>
          <pc:docMk/>
          <pc:sldMk cId="3454332680" sldId="358"/>
        </pc:sldMkLst>
      </pc:sldChg>
      <pc:sldChg chg="modSp del">
        <pc:chgData name="Dubey, Abhishek" userId="fcebbf37-2e6b-4aaa-bd32-5ba1b6c49bdb" providerId="ADAL" clId="{A61DF5A3-50BE-0744-B2C8-87815A224F58}" dt="2019-10-15T00:02:03.889" v="577" actId="2696"/>
        <pc:sldMkLst>
          <pc:docMk/>
          <pc:sldMk cId="2318903111" sldId="359"/>
        </pc:sldMkLst>
        <pc:spChg chg="mod">
          <ac:chgData name="Dubey, Abhishek" userId="fcebbf37-2e6b-4aaa-bd32-5ba1b6c49bdb" providerId="ADAL" clId="{A61DF5A3-50BE-0744-B2C8-87815A224F58}" dt="2019-10-14T23:46:57.033" v="18" actId="27636"/>
          <ac:spMkLst>
            <pc:docMk/>
            <pc:sldMk cId="2318903111" sldId="359"/>
            <ac:spMk id="3" creationId="{33F029F7-1580-4469-9322-60A4AB6A857D}"/>
          </ac:spMkLst>
        </pc:spChg>
      </pc:sldChg>
      <pc:sldChg chg="del">
        <pc:chgData name="Dubey, Abhishek" userId="fcebbf37-2e6b-4aaa-bd32-5ba1b6c49bdb" providerId="ADAL" clId="{A61DF5A3-50BE-0744-B2C8-87815A224F58}" dt="2019-10-15T00:02:03.929" v="578" actId="2696"/>
        <pc:sldMkLst>
          <pc:docMk/>
          <pc:sldMk cId="2887757645" sldId="360"/>
        </pc:sldMkLst>
      </pc:sldChg>
      <pc:sldChg chg="modSp del">
        <pc:chgData name="Dubey, Abhishek" userId="fcebbf37-2e6b-4aaa-bd32-5ba1b6c49bdb" providerId="ADAL" clId="{A61DF5A3-50BE-0744-B2C8-87815A224F58}" dt="2019-10-15T00:02:04.007" v="579" actId="2696"/>
        <pc:sldMkLst>
          <pc:docMk/>
          <pc:sldMk cId="2358713820" sldId="361"/>
        </pc:sldMkLst>
        <pc:spChg chg="mod">
          <ac:chgData name="Dubey, Abhishek" userId="fcebbf37-2e6b-4aaa-bd32-5ba1b6c49bdb" providerId="ADAL" clId="{A61DF5A3-50BE-0744-B2C8-87815A224F58}" dt="2019-10-14T23:46:56.529" v="11"/>
          <ac:spMkLst>
            <pc:docMk/>
            <pc:sldMk cId="2358713820" sldId="361"/>
            <ac:spMk id="2" creationId="{10CFEED9-3724-487E-A6CB-74E483D198B1}"/>
          </ac:spMkLst>
        </pc:spChg>
        <pc:spChg chg="mod">
          <ac:chgData name="Dubey, Abhishek" userId="fcebbf37-2e6b-4aaa-bd32-5ba1b6c49bdb" providerId="ADAL" clId="{A61DF5A3-50BE-0744-B2C8-87815A224F58}" dt="2019-10-14T23:46:56.529" v="11"/>
          <ac:spMkLst>
            <pc:docMk/>
            <pc:sldMk cId="2358713820" sldId="361"/>
            <ac:spMk id="3" creationId="{FD27C9D6-75CC-4814-B2F1-3C04659CB754}"/>
          </ac:spMkLst>
        </pc:spChg>
        <pc:graphicFrameChg chg="mod">
          <ac:chgData name="Dubey, Abhishek" userId="fcebbf37-2e6b-4aaa-bd32-5ba1b6c49bdb" providerId="ADAL" clId="{A61DF5A3-50BE-0744-B2C8-87815A224F58}" dt="2019-10-14T23:46:56.529" v="11"/>
          <ac:graphicFrameMkLst>
            <pc:docMk/>
            <pc:sldMk cId="2358713820" sldId="361"/>
            <ac:graphicFrameMk id="4" creationId="{09F02844-DDAE-4A21-9F67-9F29B17F66CA}"/>
          </ac:graphicFrameMkLst>
        </pc:graphicFrameChg>
      </pc:sldChg>
      <pc:sldChg chg="modSp del">
        <pc:chgData name="Dubey, Abhishek" userId="fcebbf37-2e6b-4aaa-bd32-5ba1b6c49bdb" providerId="ADAL" clId="{A61DF5A3-50BE-0744-B2C8-87815A224F58}" dt="2019-10-15T00:02:04.039" v="580" actId="2696"/>
        <pc:sldMkLst>
          <pc:docMk/>
          <pc:sldMk cId="388056006" sldId="363"/>
        </pc:sldMkLst>
        <pc:spChg chg="mod">
          <ac:chgData name="Dubey, Abhishek" userId="fcebbf37-2e6b-4aaa-bd32-5ba1b6c49bdb" providerId="ADAL" clId="{A61DF5A3-50BE-0744-B2C8-87815A224F58}" dt="2019-10-14T23:46:56.529" v="11"/>
          <ac:spMkLst>
            <pc:docMk/>
            <pc:sldMk cId="388056006" sldId="363"/>
            <ac:spMk id="2" creationId="{10CFEED9-3724-487E-A6CB-74E483D198B1}"/>
          </ac:spMkLst>
        </pc:spChg>
        <pc:spChg chg="mod">
          <ac:chgData name="Dubey, Abhishek" userId="fcebbf37-2e6b-4aaa-bd32-5ba1b6c49bdb" providerId="ADAL" clId="{A61DF5A3-50BE-0744-B2C8-87815A224F58}" dt="2019-10-14T23:46:56.529" v="11"/>
          <ac:spMkLst>
            <pc:docMk/>
            <pc:sldMk cId="388056006" sldId="363"/>
            <ac:spMk id="3" creationId="{FD27C9D6-75CC-4814-B2F1-3C04659CB754}"/>
          </ac:spMkLst>
        </pc:spChg>
        <pc:spChg chg="mod">
          <ac:chgData name="Dubey, Abhishek" userId="fcebbf37-2e6b-4aaa-bd32-5ba1b6c49bdb" providerId="ADAL" clId="{A61DF5A3-50BE-0744-B2C8-87815A224F58}" dt="2019-10-14T23:46:56.529" v="11"/>
          <ac:spMkLst>
            <pc:docMk/>
            <pc:sldMk cId="388056006" sldId="363"/>
            <ac:spMk id="6" creationId="{00000000-0000-0000-0000-000000000000}"/>
          </ac:spMkLst>
        </pc:spChg>
        <pc:graphicFrameChg chg="mod">
          <ac:chgData name="Dubey, Abhishek" userId="fcebbf37-2e6b-4aaa-bd32-5ba1b6c49bdb" providerId="ADAL" clId="{A61DF5A3-50BE-0744-B2C8-87815A224F58}" dt="2019-10-14T23:46:56.529" v="11"/>
          <ac:graphicFrameMkLst>
            <pc:docMk/>
            <pc:sldMk cId="388056006" sldId="363"/>
            <ac:graphicFrameMk id="4" creationId="{09F02844-DDAE-4A21-9F67-9F29B17F66CA}"/>
          </ac:graphicFrameMkLst>
        </pc:graphicFrameChg>
        <pc:graphicFrameChg chg="mod">
          <ac:chgData name="Dubey, Abhishek" userId="fcebbf37-2e6b-4aaa-bd32-5ba1b6c49bdb" providerId="ADAL" clId="{A61DF5A3-50BE-0744-B2C8-87815A224F58}" dt="2019-10-14T23:46:56.529" v="11"/>
          <ac:graphicFrameMkLst>
            <pc:docMk/>
            <pc:sldMk cId="388056006" sldId="363"/>
            <ac:graphicFrameMk id="5" creationId="{09F02844-DDAE-4A21-9F67-9F29B17F66CA}"/>
          </ac:graphicFrameMkLst>
        </pc:graphicFrameChg>
        <pc:picChg chg="mod">
          <ac:chgData name="Dubey, Abhishek" userId="fcebbf37-2e6b-4aaa-bd32-5ba1b6c49bdb" providerId="ADAL" clId="{A61DF5A3-50BE-0744-B2C8-87815A224F58}" dt="2019-10-14T23:46:56.529" v="11"/>
          <ac:picMkLst>
            <pc:docMk/>
            <pc:sldMk cId="388056006" sldId="363"/>
            <ac:picMk id="7" creationId="{00000000-0000-0000-0000-000000000000}"/>
          </ac:picMkLst>
        </pc:picChg>
      </pc:sldChg>
      <pc:sldChg chg="modSp del">
        <pc:chgData name="Dubey, Abhishek" userId="fcebbf37-2e6b-4aaa-bd32-5ba1b6c49bdb" providerId="ADAL" clId="{A61DF5A3-50BE-0744-B2C8-87815A224F58}" dt="2019-10-15T00:02:04.047" v="581" actId="2696"/>
        <pc:sldMkLst>
          <pc:docMk/>
          <pc:sldMk cId="2974880503" sldId="364"/>
        </pc:sldMkLst>
        <pc:spChg chg="mod">
          <ac:chgData name="Dubey, Abhishek" userId="fcebbf37-2e6b-4aaa-bd32-5ba1b6c49bdb" providerId="ADAL" clId="{A61DF5A3-50BE-0744-B2C8-87815A224F58}" dt="2019-10-14T23:46:56.529" v="11"/>
          <ac:spMkLst>
            <pc:docMk/>
            <pc:sldMk cId="2974880503" sldId="364"/>
            <ac:spMk id="5" creationId="{00000000-0000-0000-0000-000000000000}"/>
          </ac:spMkLst>
        </pc:spChg>
        <pc:spChg chg="mod">
          <ac:chgData name="Dubey, Abhishek" userId="fcebbf37-2e6b-4aaa-bd32-5ba1b6c49bdb" providerId="ADAL" clId="{A61DF5A3-50BE-0744-B2C8-87815A224F58}" dt="2019-10-14T23:46:56.529" v="11"/>
          <ac:spMkLst>
            <pc:docMk/>
            <pc:sldMk cId="2974880503" sldId="364"/>
            <ac:spMk id="6" creationId="{00000000-0000-0000-0000-000000000000}"/>
          </ac:spMkLst>
        </pc:spChg>
        <pc:graphicFrameChg chg="mod">
          <ac:chgData name="Dubey, Abhishek" userId="fcebbf37-2e6b-4aaa-bd32-5ba1b6c49bdb" providerId="ADAL" clId="{A61DF5A3-50BE-0744-B2C8-87815A224F58}" dt="2019-10-14T23:46:56.529" v="11"/>
          <ac:graphicFrameMkLst>
            <pc:docMk/>
            <pc:sldMk cId="2974880503" sldId="364"/>
            <ac:graphicFrameMk id="4" creationId="{4480A695-5352-42B4-8536-0549809D8945}"/>
          </ac:graphicFrameMkLst>
        </pc:graphicFrameChg>
      </pc:sldChg>
      <pc:sldChg chg="modSp del">
        <pc:chgData name="Dubey, Abhishek" userId="fcebbf37-2e6b-4aaa-bd32-5ba1b6c49bdb" providerId="ADAL" clId="{A61DF5A3-50BE-0744-B2C8-87815A224F58}" dt="2019-10-15T00:02:04.067" v="583" actId="2696"/>
        <pc:sldMkLst>
          <pc:docMk/>
          <pc:sldMk cId="3496156048" sldId="365"/>
        </pc:sldMkLst>
        <pc:spChg chg="mod">
          <ac:chgData name="Dubey, Abhishek" userId="fcebbf37-2e6b-4aaa-bd32-5ba1b6c49bdb" providerId="ADAL" clId="{A61DF5A3-50BE-0744-B2C8-87815A224F58}" dt="2019-10-14T23:46:56.529" v="11"/>
          <ac:spMkLst>
            <pc:docMk/>
            <pc:sldMk cId="3496156048" sldId="365"/>
            <ac:spMk id="3" creationId="{97B8A56B-CDE7-4BA9-97C8-DC115C1BA780}"/>
          </ac:spMkLst>
        </pc:spChg>
        <pc:spChg chg="mod">
          <ac:chgData name="Dubey, Abhishek" userId="fcebbf37-2e6b-4aaa-bd32-5ba1b6c49bdb" providerId="ADAL" clId="{A61DF5A3-50BE-0744-B2C8-87815A224F58}" dt="2019-10-14T23:46:56.529" v="11"/>
          <ac:spMkLst>
            <pc:docMk/>
            <pc:sldMk cId="3496156048" sldId="365"/>
            <ac:spMk id="5" creationId="{2354E7D8-8764-47DB-8AA2-7CC89B5C23BC}"/>
          </ac:spMkLst>
        </pc:spChg>
        <pc:picChg chg="mod">
          <ac:chgData name="Dubey, Abhishek" userId="fcebbf37-2e6b-4aaa-bd32-5ba1b6c49bdb" providerId="ADAL" clId="{A61DF5A3-50BE-0744-B2C8-87815A224F58}" dt="2019-10-14T23:46:56.529" v="11"/>
          <ac:picMkLst>
            <pc:docMk/>
            <pc:sldMk cId="3496156048" sldId="365"/>
            <ac:picMk id="4" creationId="{4B3ADB50-C403-4C10-A28F-62E59D607D30}"/>
          </ac:picMkLst>
        </pc:picChg>
      </pc:sldChg>
      <pc:sldChg chg="modSp del">
        <pc:chgData name="Dubey, Abhishek" userId="fcebbf37-2e6b-4aaa-bd32-5ba1b6c49bdb" providerId="ADAL" clId="{A61DF5A3-50BE-0744-B2C8-87815A224F58}" dt="2019-10-15T00:02:04.074" v="584" actId="2696"/>
        <pc:sldMkLst>
          <pc:docMk/>
          <pc:sldMk cId="4151612077" sldId="366"/>
        </pc:sldMkLst>
        <pc:spChg chg="mod">
          <ac:chgData name="Dubey, Abhishek" userId="fcebbf37-2e6b-4aaa-bd32-5ba1b6c49bdb" providerId="ADAL" clId="{A61DF5A3-50BE-0744-B2C8-87815A224F58}" dt="2019-10-14T23:46:56.529" v="11"/>
          <ac:spMkLst>
            <pc:docMk/>
            <pc:sldMk cId="4151612077" sldId="366"/>
            <ac:spMk id="3" creationId="{97B8A56B-CDE7-4BA9-97C8-DC115C1BA780}"/>
          </ac:spMkLst>
        </pc:spChg>
        <pc:spChg chg="mod">
          <ac:chgData name="Dubey, Abhishek" userId="fcebbf37-2e6b-4aaa-bd32-5ba1b6c49bdb" providerId="ADAL" clId="{A61DF5A3-50BE-0744-B2C8-87815A224F58}" dt="2019-10-14T23:46:56.529" v="11"/>
          <ac:spMkLst>
            <pc:docMk/>
            <pc:sldMk cId="4151612077" sldId="366"/>
            <ac:spMk id="4" creationId="{2354E7D8-8764-47DB-8AA2-7CC89B5C23BC}"/>
          </ac:spMkLst>
        </pc:spChg>
        <pc:picChg chg="mod">
          <ac:chgData name="Dubey, Abhishek" userId="fcebbf37-2e6b-4aaa-bd32-5ba1b6c49bdb" providerId="ADAL" clId="{A61DF5A3-50BE-0744-B2C8-87815A224F58}" dt="2019-10-14T23:46:56.529" v="11"/>
          <ac:picMkLst>
            <pc:docMk/>
            <pc:sldMk cId="4151612077" sldId="366"/>
            <ac:picMk id="10242" creationId="{4B3ADB50-C403-4C10-A28F-62E59D607D30}"/>
          </ac:picMkLst>
        </pc:picChg>
      </pc:sldChg>
      <pc:sldChg chg="modSp del">
        <pc:chgData name="Dubey, Abhishek" userId="fcebbf37-2e6b-4aaa-bd32-5ba1b6c49bdb" providerId="ADAL" clId="{A61DF5A3-50BE-0744-B2C8-87815A224F58}" dt="2019-10-15T00:02:04.082" v="585" actId="2696"/>
        <pc:sldMkLst>
          <pc:docMk/>
          <pc:sldMk cId="1775007563" sldId="367"/>
        </pc:sldMkLst>
        <pc:spChg chg="mod">
          <ac:chgData name="Dubey, Abhishek" userId="fcebbf37-2e6b-4aaa-bd32-5ba1b6c49bdb" providerId="ADAL" clId="{A61DF5A3-50BE-0744-B2C8-87815A224F58}" dt="2019-10-14T23:46:56.529" v="11"/>
          <ac:spMkLst>
            <pc:docMk/>
            <pc:sldMk cId="1775007563" sldId="367"/>
            <ac:spMk id="2" creationId="{E9FAADDB-8660-4124-9126-A26DE1E51243}"/>
          </ac:spMkLst>
        </pc:spChg>
        <pc:spChg chg="mod">
          <ac:chgData name="Dubey, Abhishek" userId="fcebbf37-2e6b-4aaa-bd32-5ba1b6c49bdb" providerId="ADAL" clId="{A61DF5A3-50BE-0744-B2C8-87815A224F58}" dt="2019-10-14T23:46:56.529" v="11"/>
          <ac:spMkLst>
            <pc:docMk/>
            <pc:sldMk cId="1775007563" sldId="367"/>
            <ac:spMk id="3" creationId="{474450EF-7D35-4621-82C7-DDAE3B2DE029}"/>
          </ac:spMkLst>
        </pc:spChg>
        <pc:picChg chg="mod">
          <ac:chgData name="Dubey, Abhishek" userId="fcebbf37-2e6b-4aaa-bd32-5ba1b6c49bdb" providerId="ADAL" clId="{A61DF5A3-50BE-0744-B2C8-87815A224F58}" dt="2019-10-14T23:46:56.529" v="11"/>
          <ac:picMkLst>
            <pc:docMk/>
            <pc:sldMk cId="1775007563" sldId="367"/>
            <ac:picMk id="5" creationId="{5988C781-AC0C-405E-AD98-E3709D8A8678}"/>
          </ac:picMkLst>
        </pc:picChg>
        <pc:picChg chg="mod">
          <ac:chgData name="Dubey, Abhishek" userId="fcebbf37-2e6b-4aaa-bd32-5ba1b6c49bdb" providerId="ADAL" clId="{A61DF5A3-50BE-0744-B2C8-87815A224F58}" dt="2019-10-14T23:46:56.529" v="11"/>
          <ac:picMkLst>
            <pc:docMk/>
            <pc:sldMk cId="1775007563" sldId="367"/>
            <ac:picMk id="11266" creationId="{4B8DF30D-9AC1-427F-BC50-B21B5E051082}"/>
          </ac:picMkLst>
        </pc:picChg>
      </pc:sldChg>
      <pc:sldChg chg="del">
        <pc:chgData name="Dubey, Abhishek" userId="fcebbf37-2e6b-4aaa-bd32-5ba1b6c49bdb" providerId="ADAL" clId="{A61DF5A3-50BE-0744-B2C8-87815A224F58}" dt="2019-10-15T00:02:04.056" v="582" actId="2696"/>
        <pc:sldMkLst>
          <pc:docMk/>
          <pc:sldMk cId="3968620119" sldId="368"/>
        </pc:sldMkLst>
      </pc:sldChg>
      <pc:sldChg chg="modSp del">
        <pc:chgData name="Dubey, Abhishek" userId="fcebbf37-2e6b-4aaa-bd32-5ba1b6c49bdb" providerId="ADAL" clId="{A61DF5A3-50BE-0744-B2C8-87815A224F58}" dt="2019-10-15T00:02:04.092" v="586" actId="2696"/>
        <pc:sldMkLst>
          <pc:docMk/>
          <pc:sldMk cId="1070147294" sldId="369"/>
        </pc:sldMkLst>
        <pc:spChg chg="mod">
          <ac:chgData name="Dubey, Abhishek" userId="fcebbf37-2e6b-4aaa-bd32-5ba1b6c49bdb" providerId="ADAL" clId="{A61DF5A3-50BE-0744-B2C8-87815A224F58}" dt="2019-10-14T23:46:56.529" v="11"/>
          <ac:spMkLst>
            <pc:docMk/>
            <pc:sldMk cId="1070147294" sldId="369"/>
            <ac:spMk id="5" creationId="{00000000-0000-0000-0000-000000000000}"/>
          </ac:spMkLst>
        </pc:spChg>
      </pc:sldChg>
      <pc:sldChg chg="modSp del">
        <pc:chgData name="Dubey, Abhishek" userId="fcebbf37-2e6b-4aaa-bd32-5ba1b6c49bdb" providerId="ADAL" clId="{A61DF5A3-50BE-0744-B2C8-87815A224F58}" dt="2019-10-15T00:02:04.099" v="587" actId="2696"/>
        <pc:sldMkLst>
          <pc:docMk/>
          <pc:sldMk cId="2856082980" sldId="370"/>
        </pc:sldMkLst>
        <pc:spChg chg="mod">
          <ac:chgData name="Dubey, Abhishek" userId="fcebbf37-2e6b-4aaa-bd32-5ba1b6c49bdb" providerId="ADAL" clId="{A61DF5A3-50BE-0744-B2C8-87815A224F58}" dt="2019-10-14T23:46:56.529" v="11"/>
          <ac:spMkLst>
            <pc:docMk/>
            <pc:sldMk cId="2856082980" sldId="370"/>
            <ac:spMk id="50177" creationId="{00000000-0000-0000-0000-000000000000}"/>
          </ac:spMkLst>
        </pc:spChg>
        <pc:spChg chg="mod">
          <ac:chgData name="Dubey, Abhishek" userId="fcebbf37-2e6b-4aaa-bd32-5ba1b6c49bdb" providerId="ADAL" clId="{A61DF5A3-50BE-0744-B2C8-87815A224F58}" dt="2019-10-14T23:46:56.529" v="11"/>
          <ac:spMkLst>
            <pc:docMk/>
            <pc:sldMk cId="2856082980" sldId="370"/>
            <ac:spMk id="168963" creationId="{00000000-0000-0000-0000-000000000000}"/>
          </ac:spMkLst>
        </pc:spChg>
        <pc:grpChg chg="mod">
          <ac:chgData name="Dubey, Abhishek" userId="fcebbf37-2e6b-4aaa-bd32-5ba1b6c49bdb" providerId="ADAL" clId="{A61DF5A3-50BE-0744-B2C8-87815A224F58}" dt="2019-10-14T23:46:56.529" v="11"/>
          <ac:grpSpMkLst>
            <pc:docMk/>
            <pc:sldMk cId="2856082980" sldId="370"/>
            <ac:grpSpMk id="50180" creationId="{00000000-0000-0000-0000-000000000000}"/>
          </ac:grpSpMkLst>
        </pc:grpChg>
      </pc:sldChg>
      <pc:sldChg chg="modSp del">
        <pc:chgData name="Dubey, Abhishek" userId="fcebbf37-2e6b-4aaa-bd32-5ba1b6c49bdb" providerId="ADAL" clId="{A61DF5A3-50BE-0744-B2C8-87815A224F58}" dt="2019-10-15T00:02:04.109" v="588" actId="2696"/>
        <pc:sldMkLst>
          <pc:docMk/>
          <pc:sldMk cId="336041146" sldId="371"/>
        </pc:sldMkLst>
        <pc:spChg chg="mod">
          <ac:chgData name="Dubey, Abhishek" userId="fcebbf37-2e6b-4aaa-bd32-5ba1b6c49bdb" providerId="ADAL" clId="{A61DF5A3-50BE-0744-B2C8-87815A224F58}" dt="2019-10-14T23:46:56.529" v="11"/>
          <ac:spMkLst>
            <pc:docMk/>
            <pc:sldMk cId="336041146" sldId="371"/>
            <ac:spMk id="9" creationId="{00000000-0000-0000-0000-000000000000}"/>
          </ac:spMkLst>
        </pc:spChg>
        <pc:spChg chg="mod">
          <ac:chgData name="Dubey, Abhishek" userId="fcebbf37-2e6b-4aaa-bd32-5ba1b6c49bdb" providerId="ADAL" clId="{A61DF5A3-50BE-0744-B2C8-87815A224F58}" dt="2019-10-14T23:46:56.529" v="11"/>
          <ac:spMkLst>
            <pc:docMk/>
            <pc:sldMk cId="336041146" sldId="371"/>
            <ac:spMk id="50177" creationId="{00000000-0000-0000-0000-000000000000}"/>
          </ac:spMkLst>
        </pc:spChg>
        <pc:grpChg chg="mod">
          <ac:chgData name="Dubey, Abhishek" userId="fcebbf37-2e6b-4aaa-bd32-5ba1b6c49bdb" providerId="ADAL" clId="{A61DF5A3-50BE-0744-B2C8-87815A224F58}" dt="2019-10-14T23:46:56.529" v="11"/>
          <ac:grpSpMkLst>
            <pc:docMk/>
            <pc:sldMk cId="336041146" sldId="371"/>
            <ac:grpSpMk id="50180" creationId="{00000000-0000-0000-0000-000000000000}"/>
          </ac:grpSpMkLst>
        </pc:grpChg>
      </pc:sldChg>
      <pc:sldChg chg="modSp del">
        <pc:chgData name="Dubey, Abhishek" userId="fcebbf37-2e6b-4aaa-bd32-5ba1b6c49bdb" providerId="ADAL" clId="{A61DF5A3-50BE-0744-B2C8-87815A224F58}" dt="2019-10-15T00:02:04.120" v="589" actId="2696"/>
        <pc:sldMkLst>
          <pc:docMk/>
          <pc:sldMk cId="402392489" sldId="372"/>
        </pc:sldMkLst>
        <pc:spChg chg="mod">
          <ac:chgData name="Dubey, Abhishek" userId="fcebbf37-2e6b-4aaa-bd32-5ba1b6c49bdb" providerId="ADAL" clId="{A61DF5A3-50BE-0744-B2C8-87815A224F58}" dt="2019-10-14T23:46:56.529" v="11"/>
          <ac:spMkLst>
            <pc:docMk/>
            <pc:sldMk cId="402392489" sldId="372"/>
            <ac:spMk id="70" creationId="{00000000-0000-0000-0000-000000000000}"/>
          </ac:spMkLst>
        </pc:spChg>
      </pc:sldChg>
      <pc:sldChg chg="modSp del">
        <pc:chgData name="Dubey, Abhishek" userId="fcebbf37-2e6b-4aaa-bd32-5ba1b6c49bdb" providerId="ADAL" clId="{A61DF5A3-50BE-0744-B2C8-87815A224F58}" dt="2019-10-15T00:02:04.128" v="590" actId="2696"/>
        <pc:sldMkLst>
          <pc:docMk/>
          <pc:sldMk cId="1597319401" sldId="373"/>
        </pc:sldMkLst>
        <pc:spChg chg="mod">
          <ac:chgData name="Dubey, Abhishek" userId="fcebbf37-2e6b-4aaa-bd32-5ba1b6c49bdb" providerId="ADAL" clId="{A61DF5A3-50BE-0744-B2C8-87815A224F58}" dt="2019-10-14T23:46:57.079" v="19" actId="27636"/>
          <ac:spMkLst>
            <pc:docMk/>
            <pc:sldMk cId="1597319401" sldId="373"/>
            <ac:spMk id="74754" creationId="{00000000-0000-0000-0000-000000000000}"/>
          </ac:spMkLst>
        </pc:spChg>
      </pc:sldChg>
      <pc:sldChg chg="del">
        <pc:chgData name="Dubey, Abhishek" userId="fcebbf37-2e6b-4aaa-bd32-5ba1b6c49bdb" providerId="ADAL" clId="{A61DF5A3-50BE-0744-B2C8-87815A224F58}" dt="2019-10-15T00:02:04.138" v="591" actId="2696"/>
        <pc:sldMkLst>
          <pc:docMk/>
          <pc:sldMk cId="197482682" sldId="374"/>
        </pc:sldMkLst>
      </pc:sldChg>
      <pc:sldChg chg="modSp del">
        <pc:chgData name="Dubey, Abhishek" userId="fcebbf37-2e6b-4aaa-bd32-5ba1b6c49bdb" providerId="ADAL" clId="{A61DF5A3-50BE-0744-B2C8-87815A224F58}" dt="2019-10-15T00:02:04.147" v="592" actId="2696"/>
        <pc:sldMkLst>
          <pc:docMk/>
          <pc:sldMk cId="2802141268" sldId="375"/>
        </pc:sldMkLst>
        <pc:spChg chg="mod">
          <ac:chgData name="Dubey, Abhishek" userId="fcebbf37-2e6b-4aaa-bd32-5ba1b6c49bdb" providerId="ADAL" clId="{A61DF5A3-50BE-0744-B2C8-87815A224F58}" dt="2019-10-14T23:46:57.093" v="20" actId="27636"/>
          <ac:spMkLst>
            <pc:docMk/>
            <pc:sldMk cId="2802141268" sldId="375"/>
            <ac:spMk id="3" creationId="{E46E6D2E-F4B9-4CA3-B808-33565A95F292}"/>
          </ac:spMkLst>
        </pc:spChg>
      </pc:sldChg>
      <pc:sldChg chg="modSp del">
        <pc:chgData name="Dubey, Abhishek" userId="fcebbf37-2e6b-4aaa-bd32-5ba1b6c49bdb" providerId="ADAL" clId="{A61DF5A3-50BE-0744-B2C8-87815A224F58}" dt="2019-10-15T00:02:04.156" v="593" actId="2696"/>
        <pc:sldMkLst>
          <pc:docMk/>
          <pc:sldMk cId="1358943450" sldId="376"/>
        </pc:sldMkLst>
        <pc:spChg chg="mod">
          <ac:chgData name="Dubey, Abhishek" userId="fcebbf37-2e6b-4aaa-bd32-5ba1b6c49bdb" providerId="ADAL" clId="{A61DF5A3-50BE-0744-B2C8-87815A224F58}" dt="2019-10-14T23:46:56.529" v="11"/>
          <ac:spMkLst>
            <pc:docMk/>
            <pc:sldMk cId="1358943450" sldId="376"/>
            <ac:spMk id="2" creationId="{02FF0279-C8D5-40DE-88EA-1D8666582715}"/>
          </ac:spMkLst>
        </pc:spChg>
        <pc:spChg chg="mod">
          <ac:chgData name="Dubey, Abhishek" userId="fcebbf37-2e6b-4aaa-bd32-5ba1b6c49bdb" providerId="ADAL" clId="{A61DF5A3-50BE-0744-B2C8-87815A224F58}" dt="2019-10-14T23:46:57.107" v="21" actId="27636"/>
          <ac:spMkLst>
            <pc:docMk/>
            <pc:sldMk cId="1358943450" sldId="376"/>
            <ac:spMk id="3" creationId="{D4951CD2-2FD8-4A01-857C-290F182DCB41}"/>
          </ac:spMkLst>
        </pc:spChg>
      </pc:sldChg>
      <pc:sldChg chg="modSp del">
        <pc:chgData name="Dubey, Abhishek" userId="fcebbf37-2e6b-4aaa-bd32-5ba1b6c49bdb" providerId="ADAL" clId="{A61DF5A3-50BE-0744-B2C8-87815A224F58}" dt="2019-10-15T00:02:04.167" v="594" actId="2696"/>
        <pc:sldMkLst>
          <pc:docMk/>
          <pc:sldMk cId="3105470101" sldId="377"/>
        </pc:sldMkLst>
        <pc:spChg chg="mod">
          <ac:chgData name="Dubey, Abhishek" userId="fcebbf37-2e6b-4aaa-bd32-5ba1b6c49bdb" providerId="ADAL" clId="{A61DF5A3-50BE-0744-B2C8-87815A224F58}" dt="2019-10-14T23:46:57.121" v="22" actId="27636"/>
          <ac:spMkLst>
            <pc:docMk/>
            <pc:sldMk cId="3105470101" sldId="377"/>
            <ac:spMk id="81922" creationId="{00000000-0000-0000-0000-000000000000}"/>
          </ac:spMkLst>
        </pc:spChg>
      </pc:sldChg>
      <pc:sldChg chg="del">
        <pc:chgData name="Dubey, Abhishek" userId="fcebbf37-2e6b-4aaa-bd32-5ba1b6c49bdb" providerId="ADAL" clId="{A61DF5A3-50BE-0744-B2C8-87815A224F58}" dt="2019-10-15T00:02:04.174" v="595" actId="2696"/>
        <pc:sldMkLst>
          <pc:docMk/>
          <pc:sldMk cId="3349985992" sldId="378"/>
        </pc:sldMkLst>
      </pc:sldChg>
      <pc:sldChg chg="del">
        <pc:chgData name="Dubey, Abhishek" userId="fcebbf37-2e6b-4aaa-bd32-5ba1b6c49bdb" providerId="ADAL" clId="{A61DF5A3-50BE-0744-B2C8-87815A224F58}" dt="2019-10-15T00:02:04.184" v="596" actId="2696"/>
        <pc:sldMkLst>
          <pc:docMk/>
          <pc:sldMk cId="3562171692" sldId="379"/>
        </pc:sldMkLst>
      </pc:sldChg>
      <pc:sldChg chg="del">
        <pc:chgData name="Dubey, Abhishek" userId="fcebbf37-2e6b-4aaa-bd32-5ba1b6c49bdb" providerId="ADAL" clId="{A61DF5A3-50BE-0744-B2C8-87815A224F58}" dt="2019-10-15T00:02:04.195" v="597" actId="2696"/>
        <pc:sldMkLst>
          <pc:docMk/>
          <pc:sldMk cId="3324829136" sldId="380"/>
        </pc:sldMkLst>
      </pc:sldChg>
      <pc:sldChg chg="modSp del">
        <pc:chgData name="Dubey, Abhishek" userId="fcebbf37-2e6b-4aaa-bd32-5ba1b6c49bdb" providerId="ADAL" clId="{A61DF5A3-50BE-0744-B2C8-87815A224F58}" dt="2019-10-15T00:02:04.208" v="598" actId="2696"/>
        <pc:sldMkLst>
          <pc:docMk/>
          <pc:sldMk cId="2715539781" sldId="381"/>
        </pc:sldMkLst>
        <pc:spChg chg="mod">
          <ac:chgData name="Dubey, Abhishek" userId="fcebbf37-2e6b-4aaa-bd32-5ba1b6c49bdb" providerId="ADAL" clId="{A61DF5A3-50BE-0744-B2C8-87815A224F58}" dt="2019-10-14T23:46:57.145" v="23" actId="27636"/>
          <ac:spMkLst>
            <pc:docMk/>
            <pc:sldMk cId="2715539781" sldId="381"/>
            <ac:spMk id="4" creationId="{00000000-0000-0000-0000-000000000000}"/>
          </ac:spMkLst>
        </pc:spChg>
      </pc:sldChg>
      <pc:sldChg chg="modSp del">
        <pc:chgData name="Dubey, Abhishek" userId="fcebbf37-2e6b-4aaa-bd32-5ba1b6c49bdb" providerId="ADAL" clId="{A61DF5A3-50BE-0744-B2C8-87815A224F58}" dt="2019-10-15T00:02:04.217" v="599" actId="2696"/>
        <pc:sldMkLst>
          <pc:docMk/>
          <pc:sldMk cId="1742568827" sldId="382"/>
        </pc:sldMkLst>
        <pc:spChg chg="mod">
          <ac:chgData name="Dubey, Abhishek" userId="fcebbf37-2e6b-4aaa-bd32-5ba1b6c49bdb" providerId="ADAL" clId="{A61DF5A3-50BE-0744-B2C8-87815A224F58}" dt="2019-10-14T23:46:57.165" v="24" actId="27636"/>
          <ac:spMkLst>
            <pc:docMk/>
            <pc:sldMk cId="1742568827" sldId="382"/>
            <ac:spMk id="4" creationId="{00000000-0000-0000-0000-000000000000}"/>
          </ac:spMkLst>
        </pc:spChg>
      </pc:sldChg>
      <pc:sldChg chg="del">
        <pc:chgData name="Dubey, Abhishek" userId="fcebbf37-2e6b-4aaa-bd32-5ba1b6c49bdb" providerId="ADAL" clId="{A61DF5A3-50BE-0744-B2C8-87815A224F58}" dt="2019-10-15T00:02:04.225" v="600" actId="2696"/>
        <pc:sldMkLst>
          <pc:docMk/>
          <pc:sldMk cId="3433580455" sldId="383"/>
        </pc:sldMkLst>
      </pc:sldChg>
      <pc:sldChg chg="del">
        <pc:chgData name="Dubey, Abhishek" userId="fcebbf37-2e6b-4aaa-bd32-5ba1b6c49bdb" providerId="ADAL" clId="{A61DF5A3-50BE-0744-B2C8-87815A224F58}" dt="2019-10-15T00:02:04.238" v="601" actId="2696"/>
        <pc:sldMkLst>
          <pc:docMk/>
          <pc:sldMk cId="2850303083" sldId="384"/>
        </pc:sldMkLst>
      </pc:sldChg>
      <pc:sldChg chg="modSp del">
        <pc:chgData name="Dubey, Abhishek" userId="fcebbf37-2e6b-4aaa-bd32-5ba1b6c49bdb" providerId="ADAL" clId="{A61DF5A3-50BE-0744-B2C8-87815A224F58}" dt="2019-10-15T00:02:04.252" v="602" actId="2696"/>
        <pc:sldMkLst>
          <pc:docMk/>
          <pc:sldMk cId="1719664694" sldId="385"/>
        </pc:sldMkLst>
        <pc:spChg chg="mod">
          <ac:chgData name="Dubey, Abhishek" userId="fcebbf37-2e6b-4aaa-bd32-5ba1b6c49bdb" providerId="ADAL" clId="{A61DF5A3-50BE-0744-B2C8-87815A224F58}" dt="2019-10-14T23:46:56.529" v="11"/>
          <ac:spMkLst>
            <pc:docMk/>
            <pc:sldMk cId="1719664694" sldId="385"/>
            <ac:spMk id="91137"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44"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45"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46"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47"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48"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53"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54"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55"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56" creationId="{00000000-0000-0000-0000-000000000000}"/>
          </ac:spMkLst>
        </pc:spChg>
        <pc:spChg chg="mod">
          <ac:chgData name="Dubey, Abhishek" userId="fcebbf37-2e6b-4aaa-bd32-5ba1b6c49bdb" providerId="ADAL" clId="{A61DF5A3-50BE-0744-B2C8-87815A224F58}" dt="2019-10-14T23:46:56.529" v="11"/>
          <ac:spMkLst>
            <pc:docMk/>
            <pc:sldMk cId="1719664694" sldId="385"/>
            <ac:spMk id="91157" creationId="{00000000-0000-0000-0000-000000000000}"/>
          </ac:spMkLst>
        </pc:spChg>
        <pc:grpChg chg="mod">
          <ac:chgData name="Dubey, Abhishek" userId="fcebbf37-2e6b-4aaa-bd32-5ba1b6c49bdb" providerId="ADAL" clId="{A61DF5A3-50BE-0744-B2C8-87815A224F58}" dt="2019-10-14T23:46:56.529" v="11"/>
          <ac:grpSpMkLst>
            <pc:docMk/>
            <pc:sldMk cId="1719664694" sldId="385"/>
            <ac:grpSpMk id="91138" creationId="{00000000-0000-0000-0000-000000000000}"/>
          </ac:grpSpMkLst>
        </pc:grpChg>
      </pc:sldChg>
      <pc:sldChg chg="del">
        <pc:chgData name="Dubey, Abhishek" userId="fcebbf37-2e6b-4aaa-bd32-5ba1b6c49bdb" providerId="ADAL" clId="{A61DF5A3-50BE-0744-B2C8-87815A224F58}" dt="2019-10-15T00:02:04.260" v="603" actId="2696"/>
        <pc:sldMkLst>
          <pc:docMk/>
          <pc:sldMk cId="289485373" sldId="386"/>
        </pc:sldMkLst>
      </pc:sldChg>
      <pc:sldChg chg="del">
        <pc:chgData name="Dubey, Abhishek" userId="fcebbf37-2e6b-4aaa-bd32-5ba1b6c49bdb" providerId="ADAL" clId="{A61DF5A3-50BE-0744-B2C8-87815A224F58}" dt="2019-10-15T00:02:04.268" v="604" actId="2696"/>
        <pc:sldMkLst>
          <pc:docMk/>
          <pc:sldMk cId="1653909163" sldId="387"/>
        </pc:sldMkLst>
      </pc:sldChg>
      <pc:sldChg chg="del">
        <pc:chgData name="Dubey, Abhishek" userId="fcebbf37-2e6b-4aaa-bd32-5ba1b6c49bdb" providerId="ADAL" clId="{A61DF5A3-50BE-0744-B2C8-87815A224F58}" dt="2019-10-15T00:02:04.274" v="605" actId="2696"/>
        <pc:sldMkLst>
          <pc:docMk/>
          <pc:sldMk cId="2149055762" sldId="388"/>
        </pc:sldMkLst>
      </pc:sldChg>
      <pc:sldChg chg="delSp add">
        <pc:chgData name="Dubey, Abhishek" userId="fcebbf37-2e6b-4aaa-bd32-5ba1b6c49bdb" providerId="ADAL" clId="{A61DF5A3-50BE-0744-B2C8-87815A224F58}" dt="2019-10-14T23:49:47.459" v="171" actId="478"/>
        <pc:sldMkLst>
          <pc:docMk/>
          <pc:sldMk cId="16777895" sldId="587"/>
        </pc:sldMkLst>
        <pc:spChg chg="del">
          <ac:chgData name="Dubey, Abhishek" userId="fcebbf37-2e6b-4aaa-bd32-5ba1b6c49bdb" providerId="ADAL" clId="{A61DF5A3-50BE-0744-B2C8-87815A224F58}" dt="2019-10-14T23:49:47.459" v="171" actId="478"/>
          <ac:spMkLst>
            <pc:docMk/>
            <pc:sldMk cId="16777895" sldId="587"/>
            <ac:spMk id="6" creationId="{00000000-0000-0000-0000-000000000000}"/>
          </ac:spMkLst>
        </pc:spChg>
      </pc:sldChg>
      <pc:sldChg chg="delSp modSp add">
        <pc:chgData name="Dubey, Abhishek" userId="fcebbf37-2e6b-4aaa-bd32-5ba1b6c49bdb" providerId="ADAL" clId="{A61DF5A3-50BE-0744-B2C8-87815A224F58}" dt="2019-10-14T23:48:20.891" v="69" actId="1076"/>
        <pc:sldMkLst>
          <pc:docMk/>
          <pc:sldMk cId="2426501209" sldId="588"/>
        </pc:sldMkLst>
        <pc:spChg chg="del">
          <ac:chgData name="Dubey, Abhishek" userId="fcebbf37-2e6b-4aaa-bd32-5ba1b6c49bdb" providerId="ADAL" clId="{A61DF5A3-50BE-0744-B2C8-87815A224F58}" dt="2019-10-14T23:48:17.845" v="68" actId="478"/>
          <ac:spMkLst>
            <pc:docMk/>
            <pc:sldMk cId="2426501209" sldId="588"/>
            <ac:spMk id="18" creationId="{00000000-0000-0000-0000-000000000000}"/>
          </ac:spMkLst>
        </pc:spChg>
        <pc:spChg chg="mod">
          <ac:chgData name="Dubey, Abhishek" userId="fcebbf37-2e6b-4aaa-bd32-5ba1b6c49bdb" providerId="ADAL" clId="{A61DF5A3-50BE-0744-B2C8-87815A224F58}" dt="2019-10-14T23:48:20.891" v="69" actId="1076"/>
          <ac:spMkLst>
            <pc:docMk/>
            <pc:sldMk cId="2426501209" sldId="588"/>
            <ac:spMk id="10242" creationId="{00000000-0000-0000-0000-000000000000}"/>
          </ac:spMkLst>
        </pc:spChg>
      </pc:sldChg>
      <pc:sldChg chg="delSp add">
        <pc:chgData name="Dubey, Abhishek" userId="fcebbf37-2e6b-4aaa-bd32-5ba1b6c49bdb" providerId="ADAL" clId="{A61DF5A3-50BE-0744-B2C8-87815A224F58}" dt="2019-10-14T23:49:37.283" v="169" actId="478"/>
        <pc:sldMkLst>
          <pc:docMk/>
          <pc:sldMk cId="3594817909" sldId="589"/>
        </pc:sldMkLst>
        <pc:spChg chg="del">
          <ac:chgData name="Dubey, Abhishek" userId="fcebbf37-2e6b-4aaa-bd32-5ba1b6c49bdb" providerId="ADAL" clId="{A61DF5A3-50BE-0744-B2C8-87815A224F58}" dt="2019-10-14T23:49:37.283" v="169" actId="478"/>
          <ac:spMkLst>
            <pc:docMk/>
            <pc:sldMk cId="3594817909" sldId="589"/>
            <ac:spMk id="3" creationId="{00000000-0000-0000-0000-000000000000}"/>
          </ac:spMkLst>
        </pc:spChg>
      </pc:sldChg>
      <pc:sldChg chg="add">
        <pc:chgData name="Dubey, Abhishek" userId="fcebbf37-2e6b-4aaa-bd32-5ba1b6c49bdb" providerId="ADAL" clId="{A61DF5A3-50BE-0744-B2C8-87815A224F58}" dt="2019-10-14T23:48:04.627" v="67"/>
        <pc:sldMkLst>
          <pc:docMk/>
          <pc:sldMk cId="3283306907" sldId="592"/>
        </pc:sldMkLst>
      </pc:sldChg>
      <pc:sldChg chg="delSp add ord">
        <pc:chgData name="Dubey, Abhishek" userId="fcebbf37-2e6b-4aaa-bd32-5ba1b6c49bdb" providerId="ADAL" clId="{A61DF5A3-50BE-0744-B2C8-87815A224F58}" dt="2019-10-14T23:50:23.033" v="175" actId="478"/>
        <pc:sldMkLst>
          <pc:docMk/>
          <pc:sldMk cId="302320985" sldId="593"/>
        </pc:sldMkLst>
        <pc:spChg chg="del">
          <ac:chgData name="Dubey, Abhishek" userId="fcebbf37-2e6b-4aaa-bd32-5ba1b6c49bdb" providerId="ADAL" clId="{A61DF5A3-50BE-0744-B2C8-87815A224F58}" dt="2019-10-14T23:50:23.033" v="175" actId="478"/>
          <ac:spMkLst>
            <pc:docMk/>
            <pc:sldMk cId="302320985" sldId="593"/>
            <ac:spMk id="6" creationId="{00000000-0000-0000-0000-000000000000}"/>
          </ac:spMkLst>
        </pc:spChg>
      </pc:sldChg>
      <pc:sldChg chg="delSp modSp add">
        <pc:chgData name="Dubey, Abhishek" userId="fcebbf37-2e6b-4aaa-bd32-5ba1b6c49bdb" providerId="ADAL" clId="{A61DF5A3-50BE-0744-B2C8-87815A224F58}" dt="2019-10-14T23:50:26.034" v="177" actId="478"/>
        <pc:sldMkLst>
          <pc:docMk/>
          <pc:sldMk cId="1456416925" sldId="699"/>
        </pc:sldMkLst>
        <pc:spChg chg="mod">
          <ac:chgData name="Dubey, Abhishek" userId="fcebbf37-2e6b-4aaa-bd32-5ba1b6c49bdb" providerId="ADAL" clId="{A61DF5A3-50BE-0744-B2C8-87815A224F58}" dt="2019-10-14T23:50:24.640" v="176" actId="1076"/>
          <ac:spMkLst>
            <pc:docMk/>
            <pc:sldMk cId="1456416925" sldId="699"/>
            <ac:spMk id="5" creationId="{00000000-0000-0000-0000-000000000000}"/>
          </ac:spMkLst>
        </pc:spChg>
        <pc:spChg chg="del">
          <ac:chgData name="Dubey, Abhishek" userId="fcebbf37-2e6b-4aaa-bd32-5ba1b6c49bdb" providerId="ADAL" clId="{A61DF5A3-50BE-0744-B2C8-87815A224F58}" dt="2019-10-14T23:50:26.034" v="177" actId="478"/>
          <ac:spMkLst>
            <pc:docMk/>
            <pc:sldMk cId="1456416925" sldId="699"/>
            <ac:spMk id="6" creationId="{00000000-0000-0000-0000-000000000000}"/>
          </ac:spMkLst>
        </pc:spChg>
      </pc:sldChg>
      <pc:sldChg chg="add">
        <pc:chgData name="Dubey, Abhishek" userId="fcebbf37-2e6b-4aaa-bd32-5ba1b6c49bdb" providerId="ADAL" clId="{A61DF5A3-50BE-0744-B2C8-87815A224F58}" dt="2019-10-14T23:51:16.151" v="178"/>
        <pc:sldMkLst>
          <pc:docMk/>
          <pc:sldMk cId="3906931928" sldId="711"/>
        </pc:sldMkLst>
      </pc:sldChg>
      <pc:sldChg chg="modSp add">
        <pc:chgData name="Dubey, Abhishek" userId="fcebbf37-2e6b-4aaa-bd32-5ba1b6c49bdb" providerId="ADAL" clId="{A61DF5A3-50BE-0744-B2C8-87815A224F58}" dt="2019-10-14T23:51:24.160" v="179" actId="1076"/>
        <pc:sldMkLst>
          <pc:docMk/>
          <pc:sldMk cId="3506863380" sldId="712"/>
        </pc:sldMkLst>
        <pc:spChg chg="mod">
          <ac:chgData name="Dubey, Abhishek" userId="fcebbf37-2e6b-4aaa-bd32-5ba1b6c49bdb" providerId="ADAL" clId="{A61DF5A3-50BE-0744-B2C8-87815A224F58}" dt="2019-10-14T23:51:24.160" v="179" actId="1076"/>
          <ac:spMkLst>
            <pc:docMk/>
            <pc:sldMk cId="3506863380" sldId="712"/>
            <ac:spMk id="8" creationId="{00000000-0000-0000-0000-000000000000}"/>
          </ac:spMkLst>
        </pc:spChg>
      </pc:sldChg>
      <pc:sldChg chg="modSp add">
        <pc:chgData name="Dubey, Abhishek" userId="fcebbf37-2e6b-4aaa-bd32-5ba1b6c49bdb" providerId="ADAL" clId="{A61DF5A3-50BE-0744-B2C8-87815A224F58}" dt="2019-10-14T23:51:29.755" v="180" actId="1076"/>
        <pc:sldMkLst>
          <pc:docMk/>
          <pc:sldMk cId="3947291567" sldId="713"/>
        </pc:sldMkLst>
        <pc:spChg chg="mod">
          <ac:chgData name="Dubey, Abhishek" userId="fcebbf37-2e6b-4aaa-bd32-5ba1b6c49bdb" providerId="ADAL" clId="{A61DF5A3-50BE-0744-B2C8-87815A224F58}" dt="2019-10-14T23:51:29.755" v="180" actId="1076"/>
          <ac:spMkLst>
            <pc:docMk/>
            <pc:sldMk cId="3947291567" sldId="713"/>
            <ac:spMk id="8" creationId="{00000000-0000-0000-0000-000000000000}"/>
          </ac:spMkLst>
        </pc:spChg>
      </pc:sldChg>
      <pc:sldChg chg="add">
        <pc:chgData name="Dubey, Abhishek" userId="fcebbf37-2e6b-4aaa-bd32-5ba1b6c49bdb" providerId="ADAL" clId="{A61DF5A3-50BE-0744-B2C8-87815A224F58}" dt="2019-10-14T23:51:16.151" v="178"/>
        <pc:sldMkLst>
          <pc:docMk/>
          <pc:sldMk cId="2665178040" sldId="714"/>
        </pc:sldMkLst>
      </pc:sldChg>
      <pc:sldChg chg="add">
        <pc:chgData name="Dubey, Abhishek" userId="fcebbf37-2e6b-4aaa-bd32-5ba1b6c49bdb" providerId="ADAL" clId="{A61DF5A3-50BE-0744-B2C8-87815A224F58}" dt="2019-10-14T23:51:16.151" v="178"/>
        <pc:sldMkLst>
          <pc:docMk/>
          <pc:sldMk cId="2464767324" sldId="715"/>
        </pc:sldMkLst>
      </pc:sldChg>
      <pc:sldChg chg="modSp add">
        <pc:chgData name="Dubey, Abhishek" userId="fcebbf37-2e6b-4aaa-bd32-5ba1b6c49bdb" providerId="ADAL" clId="{A61DF5A3-50BE-0744-B2C8-87815A224F58}" dt="2019-10-14T23:51:44.016" v="181" actId="1076"/>
        <pc:sldMkLst>
          <pc:docMk/>
          <pc:sldMk cId="1875948951" sldId="716"/>
        </pc:sldMkLst>
        <pc:spChg chg="mod">
          <ac:chgData name="Dubey, Abhishek" userId="fcebbf37-2e6b-4aaa-bd32-5ba1b6c49bdb" providerId="ADAL" clId="{A61DF5A3-50BE-0744-B2C8-87815A224F58}" dt="2019-10-14T23:51:44.016" v="181" actId="1076"/>
          <ac:spMkLst>
            <pc:docMk/>
            <pc:sldMk cId="1875948951" sldId="716"/>
            <ac:spMk id="21" creationId="{00000000-0000-0000-0000-000000000000}"/>
          </ac:spMkLst>
        </pc:spChg>
      </pc:sldChg>
      <pc:sldChg chg="modSp add">
        <pc:chgData name="Dubey, Abhishek" userId="fcebbf37-2e6b-4aaa-bd32-5ba1b6c49bdb" providerId="ADAL" clId="{A61DF5A3-50BE-0744-B2C8-87815A224F58}" dt="2019-10-14T23:51:47.514" v="182" actId="1076"/>
        <pc:sldMkLst>
          <pc:docMk/>
          <pc:sldMk cId="3380991500" sldId="717"/>
        </pc:sldMkLst>
        <pc:spChg chg="mod">
          <ac:chgData name="Dubey, Abhishek" userId="fcebbf37-2e6b-4aaa-bd32-5ba1b6c49bdb" providerId="ADAL" clId="{A61DF5A3-50BE-0744-B2C8-87815A224F58}" dt="2019-10-14T23:51:47.514" v="182" actId="1076"/>
          <ac:spMkLst>
            <pc:docMk/>
            <pc:sldMk cId="3380991500" sldId="717"/>
            <ac:spMk id="10" creationId="{00000000-0000-0000-0000-000000000000}"/>
          </ac:spMkLst>
        </pc:spChg>
      </pc:sldChg>
      <pc:sldChg chg="modSp add">
        <pc:chgData name="Dubey, Abhishek" userId="fcebbf37-2e6b-4aaa-bd32-5ba1b6c49bdb" providerId="ADAL" clId="{A61DF5A3-50BE-0744-B2C8-87815A224F58}" dt="2019-10-14T23:51:51.834" v="183" actId="1076"/>
        <pc:sldMkLst>
          <pc:docMk/>
          <pc:sldMk cId="1865077915" sldId="718"/>
        </pc:sldMkLst>
        <pc:spChg chg="mod">
          <ac:chgData name="Dubey, Abhishek" userId="fcebbf37-2e6b-4aaa-bd32-5ba1b6c49bdb" providerId="ADAL" clId="{A61DF5A3-50BE-0744-B2C8-87815A224F58}" dt="2019-10-14T23:51:51.834" v="183" actId="1076"/>
          <ac:spMkLst>
            <pc:docMk/>
            <pc:sldMk cId="1865077915" sldId="718"/>
            <ac:spMk id="10" creationId="{00000000-0000-0000-0000-000000000000}"/>
          </ac:spMkLst>
        </pc:spChg>
      </pc:sldChg>
      <pc:sldChg chg="modSp add">
        <pc:chgData name="Dubey, Abhishek" userId="fcebbf37-2e6b-4aaa-bd32-5ba1b6c49bdb" providerId="ADAL" clId="{A61DF5A3-50BE-0744-B2C8-87815A224F58}" dt="2019-10-14T23:51:55.670" v="184" actId="1076"/>
        <pc:sldMkLst>
          <pc:docMk/>
          <pc:sldMk cId="3849731027" sldId="719"/>
        </pc:sldMkLst>
        <pc:spChg chg="mod">
          <ac:chgData name="Dubey, Abhishek" userId="fcebbf37-2e6b-4aaa-bd32-5ba1b6c49bdb" providerId="ADAL" clId="{A61DF5A3-50BE-0744-B2C8-87815A224F58}" dt="2019-10-14T23:51:55.670" v="184" actId="1076"/>
          <ac:spMkLst>
            <pc:docMk/>
            <pc:sldMk cId="3849731027" sldId="719"/>
            <ac:spMk id="10" creationId="{00000000-0000-0000-0000-000000000000}"/>
          </ac:spMkLst>
        </pc:spChg>
      </pc:sldChg>
      <pc:sldChg chg="modSp add">
        <pc:chgData name="Dubey, Abhishek" userId="fcebbf37-2e6b-4aaa-bd32-5ba1b6c49bdb" providerId="ADAL" clId="{A61DF5A3-50BE-0744-B2C8-87815A224F58}" dt="2019-10-14T23:52:09.887" v="221" actId="20577"/>
        <pc:sldMkLst>
          <pc:docMk/>
          <pc:sldMk cId="2786314339" sldId="720"/>
        </pc:sldMkLst>
        <pc:spChg chg="mod">
          <ac:chgData name="Dubey, Abhishek" userId="fcebbf37-2e6b-4aaa-bd32-5ba1b6c49bdb" providerId="ADAL" clId="{A61DF5A3-50BE-0744-B2C8-87815A224F58}" dt="2019-10-14T23:52:09.887" v="221" actId="20577"/>
          <ac:spMkLst>
            <pc:docMk/>
            <pc:sldMk cId="2786314339" sldId="720"/>
            <ac:spMk id="3" creationId="{00000000-0000-0000-0000-000000000000}"/>
          </ac:spMkLst>
        </pc:spChg>
        <pc:spChg chg="mod">
          <ac:chgData name="Dubey, Abhishek" userId="fcebbf37-2e6b-4aaa-bd32-5ba1b6c49bdb" providerId="ADAL" clId="{A61DF5A3-50BE-0744-B2C8-87815A224F58}" dt="2019-10-14T23:51:59.889" v="185" actId="1076"/>
          <ac:spMkLst>
            <pc:docMk/>
            <pc:sldMk cId="2786314339" sldId="720"/>
            <ac:spMk id="14" creationId="{00000000-0000-0000-0000-000000000000}"/>
          </ac:spMkLst>
        </pc:spChg>
      </pc:sldChg>
      <pc:sldChg chg="modSp add">
        <pc:chgData name="Dubey, Abhishek" userId="fcebbf37-2e6b-4aaa-bd32-5ba1b6c49bdb" providerId="ADAL" clId="{A61DF5A3-50BE-0744-B2C8-87815A224F58}" dt="2019-10-14T23:52:18.226" v="222" actId="1076"/>
        <pc:sldMkLst>
          <pc:docMk/>
          <pc:sldMk cId="3757725295" sldId="721"/>
        </pc:sldMkLst>
        <pc:spChg chg="mod">
          <ac:chgData name="Dubey, Abhishek" userId="fcebbf37-2e6b-4aaa-bd32-5ba1b6c49bdb" providerId="ADAL" clId="{A61DF5A3-50BE-0744-B2C8-87815A224F58}" dt="2019-10-14T23:52:18.226" v="222" actId="1076"/>
          <ac:spMkLst>
            <pc:docMk/>
            <pc:sldMk cId="3757725295" sldId="721"/>
            <ac:spMk id="10" creationId="{00000000-0000-0000-0000-000000000000}"/>
          </ac:spMkLst>
        </pc:spChg>
      </pc:sldChg>
      <pc:sldChg chg="modSp add">
        <pc:chgData name="Dubey, Abhishek" userId="fcebbf37-2e6b-4aaa-bd32-5ba1b6c49bdb" providerId="ADAL" clId="{A61DF5A3-50BE-0744-B2C8-87815A224F58}" dt="2019-10-14T23:52:32.158" v="244" actId="113"/>
        <pc:sldMkLst>
          <pc:docMk/>
          <pc:sldMk cId="2096873978" sldId="722"/>
        </pc:sldMkLst>
        <pc:spChg chg="mod">
          <ac:chgData name="Dubey, Abhishek" userId="fcebbf37-2e6b-4aaa-bd32-5ba1b6c49bdb" providerId="ADAL" clId="{A61DF5A3-50BE-0744-B2C8-87815A224F58}" dt="2019-10-14T23:52:32.158" v="244" actId="113"/>
          <ac:spMkLst>
            <pc:docMk/>
            <pc:sldMk cId="2096873978" sldId="722"/>
            <ac:spMk id="12" creationId="{00000000-0000-0000-0000-000000000000}"/>
          </ac:spMkLst>
        </pc:spChg>
      </pc:sldChg>
      <pc:sldChg chg="modSp add">
        <pc:chgData name="Dubey, Abhishek" userId="fcebbf37-2e6b-4aaa-bd32-5ba1b6c49bdb" providerId="ADAL" clId="{A61DF5A3-50BE-0744-B2C8-87815A224F58}" dt="2019-10-14T23:52:40.278" v="249" actId="20577"/>
        <pc:sldMkLst>
          <pc:docMk/>
          <pc:sldMk cId="4293554773" sldId="723"/>
        </pc:sldMkLst>
        <pc:spChg chg="mod">
          <ac:chgData name="Dubey, Abhishek" userId="fcebbf37-2e6b-4aaa-bd32-5ba1b6c49bdb" providerId="ADAL" clId="{A61DF5A3-50BE-0744-B2C8-87815A224F58}" dt="2019-10-14T23:52:40.278" v="249" actId="20577"/>
          <ac:spMkLst>
            <pc:docMk/>
            <pc:sldMk cId="4293554773" sldId="723"/>
            <ac:spMk id="12" creationId="{00000000-0000-0000-0000-000000000000}"/>
          </ac:spMkLst>
        </pc:spChg>
      </pc:sldChg>
      <pc:sldChg chg="modSp add">
        <pc:chgData name="Dubey, Abhishek" userId="fcebbf37-2e6b-4aaa-bd32-5ba1b6c49bdb" providerId="ADAL" clId="{A61DF5A3-50BE-0744-B2C8-87815A224F58}" dt="2019-10-14T23:52:44.776" v="250" actId="1076"/>
        <pc:sldMkLst>
          <pc:docMk/>
          <pc:sldMk cId="3581487049" sldId="724"/>
        </pc:sldMkLst>
        <pc:spChg chg="mod">
          <ac:chgData name="Dubey, Abhishek" userId="fcebbf37-2e6b-4aaa-bd32-5ba1b6c49bdb" providerId="ADAL" clId="{A61DF5A3-50BE-0744-B2C8-87815A224F58}" dt="2019-10-14T23:52:44.776" v="250" actId="1076"/>
          <ac:spMkLst>
            <pc:docMk/>
            <pc:sldMk cId="3581487049" sldId="724"/>
            <ac:spMk id="12" creationId="{00000000-0000-0000-0000-000000000000}"/>
          </ac:spMkLst>
        </pc:spChg>
      </pc:sldChg>
      <pc:sldChg chg="modSp add">
        <pc:chgData name="Dubey, Abhishek" userId="fcebbf37-2e6b-4aaa-bd32-5ba1b6c49bdb" providerId="ADAL" clId="{A61DF5A3-50BE-0744-B2C8-87815A224F58}" dt="2019-10-14T23:52:49.579" v="251" actId="1076"/>
        <pc:sldMkLst>
          <pc:docMk/>
          <pc:sldMk cId="947305503" sldId="725"/>
        </pc:sldMkLst>
        <pc:spChg chg="mod">
          <ac:chgData name="Dubey, Abhishek" userId="fcebbf37-2e6b-4aaa-bd32-5ba1b6c49bdb" providerId="ADAL" clId="{A61DF5A3-50BE-0744-B2C8-87815A224F58}" dt="2019-10-14T23:52:49.579" v="251" actId="1076"/>
          <ac:spMkLst>
            <pc:docMk/>
            <pc:sldMk cId="947305503" sldId="725"/>
            <ac:spMk id="12" creationId="{00000000-0000-0000-0000-000000000000}"/>
          </ac:spMkLst>
        </pc:spChg>
      </pc:sldChg>
      <pc:sldChg chg="modSp add">
        <pc:chgData name="Dubey, Abhishek" userId="fcebbf37-2e6b-4aaa-bd32-5ba1b6c49bdb" providerId="ADAL" clId="{A61DF5A3-50BE-0744-B2C8-87815A224F58}" dt="2019-10-14T23:53:09.701" v="284" actId="20577"/>
        <pc:sldMkLst>
          <pc:docMk/>
          <pc:sldMk cId="972823013" sldId="726"/>
        </pc:sldMkLst>
        <pc:spChg chg="mod">
          <ac:chgData name="Dubey, Abhishek" userId="fcebbf37-2e6b-4aaa-bd32-5ba1b6c49bdb" providerId="ADAL" clId="{A61DF5A3-50BE-0744-B2C8-87815A224F58}" dt="2019-10-14T23:53:09.701" v="284" actId="20577"/>
          <ac:spMkLst>
            <pc:docMk/>
            <pc:sldMk cId="972823013" sldId="726"/>
            <ac:spMk id="3" creationId="{00000000-0000-0000-0000-000000000000}"/>
          </ac:spMkLst>
        </pc:spChg>
        <pc:spChg chg="mod">
          <ac:chgData name="Dubey, Abhishek" userId="fcebbf37-2e6b-4aaa-bd32-5ba1b6c49bdb" providerId="ADAL" clId="{A61DF5A3-50BE-0744-B2C8-87815A224F58}" dt="2019-10-14T23:52:54.507" v="252" actId="1076"/>
          <ac:spMkLst>
            <pc:docMk/>
            <pc:sldMk cId="972823013" sldId="726"/>
            <ac:spMk id="12" creationId="{00000000-0000-0000-0000-000000000000}"/>
          </ac:spMkLst>
        </pc:spChg>
      </pc:sldChg>
      <pc:sldChg chg="modSp add">
        <pc:chgData name="Dubey, Abhishek" userId="fcebbf37-2e6b-4aaa-bd32-5ba1b6c49bdb" providerId="ADAL" clId="{A61DF5A3-50BE-0744-B2C8-87815A224F58}" dt="2019-10-14T23:53:13.591" v="285" actId="1076"/>
        <pc:sldMkLst>
          <pc:docMk/>
          <pc:sldMk cId="909914945" sldId="727"/>
        </pc:sldMkLst>
        <pc:spChg chg="mod">
          <ac:chgData name="Dubey, Abhishek" userId="fcebbf37-2e6b-4aaa-bd32-5ba1b6c49bdb" providerId="ADAL" clId="{A61DF5A3-50BE-0744-B2C8-87815A224F58}" dt="2019-10-14T23:53:13.591" v="285" actId="1076"/>
          <ac:spMkLst>
            <pc:docMk/>
            <pc:sldMk cId="909914945" sldId="727"/>
            <ac:spMk id="12" creationId="{00000000-0000-0000-0000-000000000000}"/>
          </ac:spMkLst>
        </pc:spChg>
      </pc:sldChg>
      <pc:sldChg chg="add">
        <pc:chgData name="Dubey, Abhishek" userId="fcebbf37-2e6b-4aaa-bd32-5ba1b6c49bdb" providerId="ADAL" clId="{A61DF5A3-50BE-0744-B2C8-87815A224F58}" dt="2019-10-14T23:51:16.151" v="178"/>
        <pc:sldMkLst>
          <pc:docMk/>
          <pc:sldMk cId="2655425518" sldId="728"/>
        </pc:sldMkLst>
      </pc:sldChg>
      <pc:sldChg chg="delSp modSp add">
        <pc:chgData name="Dubey, Abhishek" userId="fcebbf37-2e6b-4aaa-bd32-5ba1b6c49bdb" providerId="ADAL" clId="{A61DF5A3-50BE-0744-B2C8-87815A224F58}" dt="2019-10-14T23:48:56.614" v="166" actId="6549"/>
        <pc:sldMkLst>
          <pc:docMk/>
          <pc:sldMk cId="381280457" sldId="743"/>
        </pc:sldMkLst>
        <pc:spChg chg="del">
          <ac:chgData name="Dubey, Abhishek" userId="fcebbf37-2e6b-4aaa-bd32-5ba1b6c49bdb" providerId="ADAL" clId="{A61DF5A3-50BE-0744-B2C8-87815A224F58}" dt="2019-10-14T23:47:34.422" v="66" actId="478"/>
          <ac:spMkLst>
            <pc:docMk/>
            <pc:sldMk cId="381280457" sldId="743"/>
            <ac:spMk id="6" creationId="{00000000-0000-0000-0000-000000000000}"/>
          </ac:spMkLst>
        </pc:spChg>
        <pc:spChg chg="mod">
          <ac:chgData name="Dubey, Abhishek" userId="fcebbf37-2e6b-4aaa-bd32-5ba1b6c49bdb" providerId="ADAL" clId="{A61DF5A3-50BE-0744-B2C8-87815A224F58}" dt="2019-10-14T23:48:56.614" v="166" actId="6549"/>
          <ac:spMkLst>
            <pc:docMk/>
            <pc:sldMk cId="381280457" sldId="743"/>
            <ac:spMk id="47" creationId="{00000000-0000-0000-0000-000000000000}"/>
          </ac:spMkLst>
        </pc:spChg>
      </pc:sldChg>
      <pc:sldChg chg="delSp add">
        <pc:chgData name="Dubey, Abhishek" userId="fcebbf37-2e6b-4aaa-bd32-5ba1b6c49bdb" providerId="ADAL" clId="{A61DF5A3-50BE-0744-B2C8-87815A224F58}" dt="2019-10-14T23:49:08.531" v="167" actId="478"/>
        <pc:sldMkLst>
          <pc:docMk/>
          <pc:sldMk cId="3494162746" sldId="763"/>
        </pc:sldMkLst>
        <pc:spChg chg="del">
          <ac:chgData name="Dubey, Abhishek" userId="fcebbf37-2e6b-4aaa-bd32-5ba1b6c49bdb" providerId="ADAL" clId="{A61DF5A3-50BE-0744-B2C8-87815A224F58}" dt="2019-10-14T23:49:08.531" v="167" actId="478"/>
          <ac:spMkLst>
            <pc:docMk/>
            <pc:sldMk cId="3494162746" sldId="763"/>
            <ac:spMk id="18" creationId="{00000000-0000-0000-0000-000000000000}"/>
          </ac:spMkLst>
        </pc:spChg>
      </pc:sldChg>
      <pc:sldChg chg="delSp add">
        <pc:chgData name="Dubey, Abhishek" userId="fcebbf37-2e6b-4aaa-bd32-5ba1b6c49bdb" providerId="ADAL" clId="{A61DF5A3-50BE-0744-B2C8-87815A224F58}" dt="2019-10-14T23:48:24.484" v="70" actId="478"/>
        <pc:sldMkLst>
          <pc:docMk/>
          <pc:sldMk cId="1436278300" sldId="764"/>
        </pc:sldMkLst>
        <pc:spChg chg="del">
          <ac:chgData name="Dubey, Abhishek" userId="fcebbf37-2e6b-4aaa-bd32-5ba1b6c49bdb" providerId="ADAL" clId="{A61DF5A3-50BE-0744-B2C8-87815A224F58}" dt="2019-10-14T23:48:24.484" v="70" actId="478"/>
          <ac:spMkLst>
            <pc:docMk/>
            <pc:sldMk cId="1436278300" sldId="764"/>
            <ac:spMk id="18" creationId="{00000000-0000-0000-0000-000000000000}"/>
          </ac:spMkLst>
        </pc:spChg>
      </pc:sldChg>
      <pc:sldChg chg="delSp add">
        <pc:chgData name="Dubey, Abhishek" userId="fcebbf37-2e6b-4aaa-bd32-5ba1b6c49bdb" providerId="ADAL" clId="{A61DF5A3-50BE-0744-B2C8-87815A224F58}" dt="2019-10-14T23:49:39.791" v="170" actId="478"/>
        <pc:sldMkLst>
          <pc:docMk/>
          <pc:sldMk cId="3166475374" sldId="765"/>
        </pc:sldMkLst>
        <pc:spChg chg="del">
          <ac:chgData name="Dubey, Abhishek" userId="fcebbf37-2e6b-4aaa-bd32-5ba1b6c49bdb" providerId="ADAL" clId="{A61DF5A3-50BE-0744-B2C8-87815A224F58}" dt="2019-10-14T23:49:39.791" v="170" actId="478"/>
          <ac:spMkLst>
            <pc:docMk/>
            <pc:sldMk cId="3166475374" sldId="765"/>
            <ac:spMk id="3" creationId="{00000000-0000-0000-0000-000000000000}"/>
          </ac:spMkLst>
        </pc:spChg>
      </pc:sldChg>
      <pc:sldChg chg="delSp add">
        <pc:chgData name="Dubey, Abhishek" userId="fcebbf37-2e6b-4aaa-bd32-5ba1b6c49bdb" providerId="ADAL" clId="{A61DF5A3-50BE-0744-B2C8-87815A224F58}" dt="2019-10-14T23:50:20.522" v="173" actId="478"/>
        <pc:sldMkLst>
          <pc:docMk/>
          <pc:sldMk cId="4071517090" sldId="766"/>
        </pc:sldMkLst>
        <pc:spChg chg="del">
          <ac:chgData name="Dubey, Abhishek" userId="fcebbf37-2e6b-4aaa-bd32-5ba1b6c49bdb" providerId="ADAL" clId="{A61DF5A3-50BE-0744-B2C8-87815A224F58}" dt="2019-10-14T23:50:20.522" v="173" actId="478"/>
          <ac:spMkLst>
            <pc:docMk/>
            <pc:sldMk cId="4071517090" sldId="766"/>
            <ac:spMk id="6" creationId="{00000000-0000-0000-0000-000000000000}"/>
          </ac:spMkLst>
        </pc:spChg>
      </pc:sldChg>
      <pc:sldChg chg="addSp modSp add">
        <pc:chgData name="Dubey, Abhishek" userId="fcebbf37-2e6b-4aaa-bd32-5ba1b6c49bdb" providerId="ADAL" clId="{A61DF5A3-50BE-0744-B2C8-87815A224F58}" dt="2019-10-14T23:54:26.579" v="310" actId="20577"/>
        <pc:sldMkLst>
          <pc:docMk/>
          <pc:sldMk cId="7301635" sldId="767"/>
        </pc:sldMkLst>
        <pc:spChg chg="add mod">
          <ac:chgData name="Dubey, Abhishek" userId="fcebbf37-2e6b-4aaa-bd32-5ba1b6c49bdb" providerId="ADAL" clId="{A61DF5A3-50BE-0744-B2C8-87815A224F58}" dt="2019-10-14T23:54:26.579" v="310" actId="20577"/>
          <ac:spMkLst>
            <pc:docMk/>
            <pc:sldMk cId="7301635" sldId="767"/>
            <ac:spMk id="2" creationId="{6CC6351A-D3F0-5D4A-8F66-73FA34913CE6}"/>
          </ac:spMkLst>
        </pc:spChg>
        <pc:spChg chg="add mod">
          <ac:chgData name="Dubey, Abhishek" userId="fcebbf37-2e6b-4aaa-bd32-5ba1b6c49bdb" providerId="ADAL" clId="{A61DF5A3-50BE-0744-B2C8-87815A224F58}" dt="2019-10-14T23:54:21.317" v="287"/>
          <ac:spMkLst>
            <pc:docMk/>
            <pc:sldMk cId="7301635" sldId="767"/>
            <ac:spMk id="3" creationId="{C49FB4B9-0807-B84A-8325-755F610CD563}"/>
          </ac:spMkLst>
        </pc:spChg>
      </pc:sldChg>
      <pc:sldChg chg="modSp add">
        <pc:chgData name="Dubey, Abhishek" userId="fcebbf37-2e6b-4aaa-bd32-5ba1b6c49bdb" providerId="ADAL" clId="{A61DF5A3-50BE-0744-B2C8-87815A224F58}" dt="2019-10-14T23:55:06.590" v="323" actId="6549"/>
        <pc:sldMkLst>
          <pc:docMk/>
          <pc:sldMk cId="1854914457" sldId="768"/>
        </pc:sldMkLst>
        <pc:spChg chg="mod">
          <ac:chgData name="Dubey, Abhishek" userId="fcebbf37-2e6b-4aaa-bd32-5ba1b6c49bdb" providerId="ADAL" clId="{A61DF5A3-50BE-0744-B2C8-87815A224F58}" dt="2019-10-14T23:55:06.590" v="323" actId="6549"/>
          <ac:spMkLst>
            <pc:docMk/>
            <pc:sldMk cId="1854914457" sldId="768"/>
            <ac:spMk id="2" creationId="{00000000-0000-0000-0000-000000000000}"/>
          </ac:spMkLst>
        </pc:spChg>
      </pc:sldChg>
      <pc:sldChg chg="addSp delSp modSp add">
        <pc:chgData name="Dubey, Abhishek" userId="fcebbf37-2e6b-4aaa-bd32-5ba1b6c49bdb" providerId="ADAL" clId="{A61DF5A3-50BE-0744-B2C8-87815A224F58}" dt="2019-10-14T23:58:30.965" v="366" actId="6549"/>
        <pc:sldMkLst>
          <pc:docMk/>
          <pc:sldMk cId="3231732644" sldId="769"/>
        </pc:sldMkLst>
        <pc:spChg chg="del mod">
          <ac:chgData name="Dubey, Abhishek" userId="fcebbf37-2e6b-4aaa-bd32-5ba1b6c49bdb" providerId="ADAL" clId="{A61DF5A3-50BE-0744-B2C8-87815A224F58}" dt="2019-10-14T23:56:26.212" v="337" actId="478"/>
          <ac:spMkLst>
            <pc:docMk/>
            <pc:sldMk cId="3231732644" sldId="769"/>
            <ac:spMk id="2" creationId="{00000000-0000-0000-0000-000000000000}"/>
          </ac:spMkLst>
        </pc:spChg>
        <pc:spChg chg="add del mod">
          <ac:chgData name="Dubey, Abhishek" userId="fcebbf37-2e6b-4aaa-bd32-5ba1b6c49bdb" providerId="ADAL" clId="{A61DF5A3-50BE-0744-B2C8-87815A224F58}" dt="2019-10-14T23:56:29.160" v="338" actId="478"/>
          <ac:spMkLst>
            <pc:docMk/>
            <pc:sldMk cId="3231732644" sldId="769"/>
            <ac:spMk id="162" creationId="{5A580754-6142-2147-B839-49CD719297CB}"/>
          </ac:spMkLst>
        </pc:spChg>
        <pc:spChg chg="add mod">
          <ac:chgData name="Dubey, Abhishek" userId="fcebbf37-2e6b-4aaa-bd32-5ba1b6c49bdb" providerId="ADAL" clId="{A61DF5A3-50BE-0744-B2C8-87815A224F58}" dt="2019-10-14T23:58:30.965" v="366" actId="6549"/>
          <ac:spMkLst>
            <pc:docMk/>
            <pc:sldMk cId="3231732644" sldId="769"/>
            <ac:spMk id="163" creationId="{69914C4D-1E2F-8547-9120-E34F0186FF0B}"/>
          </ac:spMkLst>
        </pc:spChg>
      </pc:sldChg>
      <pc:sldChg chg="modSp add">
        <pc:chgData name="Dubey, Abhishek" userId="fcebbf37-2e6b-4aaa-bd32-5ba1b6c49bdb" providerId="ADAL" clId="{A61DF5A3-50BE-0744-B2C8-87815A224F58}" dt="2019-10-14T23:58:27.838" v="365" actId="6549"/>
        <pc:sldMkLst>
          <pc:docMk/>
          <pc:sldMk cId="2328855106" sldId="770"/>
        </pc:sldMkLst>
        <pc:spChg chg="mod">
          <ac:chgData name="Dubey, Abhishek" userId="fcebbf37-2e6b-4aaa-bd32-5ba1b6c49bdb" providerId="ADAL" clId="{A61DF5A3-50BE-0744-B2C8-87815A224F58}" dt="2019-10-14T23:58:27.838" v="365" actId="6549"/>
          <ac:spMkLst>
            <pc:docMk/>
            <pc:sldMk cId="2328855106" sldId="770"/>
            <ac:spMk id="2" creationId="{00000000-0000-0000-0000-000000000000}"/>
          </ac:spMkLst>
        </pc:spChg>
      </pc:sldChg>
      <pc:sldChg chg="modSp add">
        <pc:chgData name="Dubey, Abhishek" userId="fcebbf37-2e6b-4aaa-bd32-5ba1b6c49bdb" providerId="ADAL" clId="{A61DF5A3-50BE-0744-B2C8-87815A224F58}" dt="2019-10-14T23:58:23.662" v="364" actId="6549"/>
        <pc:sldMkLst>
          <pc:docMk/>
          <pc:sldMk cId="3882652635" sldId="771"/>
        </pc:sldMkLst>
        <pc:spChg chg="mod">
          <ac:chgData name="Dubey, Abhishek" userId="fcebbf37-2e6b-4aaa-bd32-5ba1b6c49bdb" providerId="ADAL" clId="{A61DF5A3-50BE-0744-B2C8-87815A224F58}" dt="2019-10-14T23:58:23.662" v="364" actId="6549"/>
          <ac:spMkLst>
            <pc:docMk/>
            <pc:sldMk cId="3882652635" sldId="771"/>
            <ac:spMk id="2" creationId="{00000000-0000-0000-0000-000000000000}"/>
          </ac:spMkLst>
        </pc:spChg>
        <pc:spChg chg="mod">
          <ac:chgData name="Dubey, Abhishek" userId="fcebbf37-2e6b-4aaa-bd32-5ba1b6c49bdb" providerId="ADAL" clId="{A61DF5A3-50BE-0744-B2C8-87815A224F58}" dt="2019-10-14T23:57:12.728" v="347" actId="14100"/>
          <ac:spMkLst>
            <pc:docMk/>
            <pc:sldMk cId="3882652635" sldId="771"/>
            <ac:spMk id="5" creationId="{00000000-0000-0000-0000-000000000000}"/>
          </ac:spMkLst>
        </pc:spChg>
      </pc:sldChg>
      <pc:sldChg chg="modSp add">
        <pc:chgData name="Dubey, Abhishek" userId="fcebbf37-2e6b-4aaa-bd32-5ba1b6c49bdb" providerId="ADAL" clId="{A61DF5A3-50BE-0744-B2C8-87815A224F58}" dt="2019-10-14T23:58:10.630" v="362" actId="6549"/>
        <pc:sldMkLst>
          <pc:docMk/>
          <pc:sldMk cId="323269049" sldId="772"/>
        </pc:sldMkLst>
        <pc:spChg chg="mod">
          <ac:chgData name="Dubey, Abhishek" userId="fcebbf37-2e6b-4aaa-bd32-5ba1b6c49bdb" providerId="ADAL" clId="{A61DF5A3-50BE-0744-B2C8-87815A224F58}" dt="2019-10-14T23:58:10.630" v="362" actId="6549"/>
          <ac:spMkLst>
            <pc:docMk/>
            <pc:sldMk cId="323269049" sldId="772"/>
            <ac:spMk id="2" creationId="{00000000-0000-0000-0000-000000000000}"/>
          </ac:spMkLst>
        </pc:spChg>
        <pc:spChg chg="mod">
          <ac:chgData name="Dubey, Abhishek" userId="fcebbf37-2e6b-4aaa-bd32-5ba1b6c49bdb" providerId="ADAL" clId="{A61DF5A3-50BE-0744-B2C8-87815A224F58}" dt="2019-10-14T23:57:55.503" v="358" actId="1076"/>
          <ac:spMkLst>
            <pc:docMk/>
            <pc:sldMk cId="323269049" sldId="772"/>
            <ac:spMk id="17" creationId="{00000000-0000-0000-0000-000000000000}"/>
          </ac:spMkLst>
        </pc:spChg>
      </pc:sldChg>
      <pc:sldChg chg="modSp add">
        <pc:chgData name="Dubey, Abhishek" userId="fcebbf37-2e6b-4aaa-bd32-5ba1b6c49bdb" providerId="ADAL" clId="{A61DF5A3-50BE-0744-B2C8-87815A224F58}" dt="2019-10-14T23:58:07.135" v="361" actId="6549"/>
        <pc:sldMkLst>
          <pc:docMk/>
          <pc:sldMk cId="1512634166" sldId="773"/>
        </pc:sldMkLst>
        <pc:spChg chg="mod">
          <ac:chgData name="Dubey, Abhishek" userId="fcebbf37-2e6b-4aaa-bd32-5ba1b6c49bdb" providerId="ADAL" clId="{A61DF5A3-50BE-0744-B2C8-87815A224F58}" dt="2019-10-14T23:58:07.135" v="361" actId="6549"/>
          <ac:spMkLst>
            <pc:docMk/>
            <pc:sldMk cId="1512634166" sldId="773"/>
            <ac:spMk id="2" creationId="{00000000-0000-0000-0000-000000000000}"/>
          </ac:spMkLst>
        </pc:spChg>
      </pc:sldChg>
      <pc:sldChg chg="modSp add">
        <pc:chgData name="Dubey, Abhishek" userId="fcebbf37-2e6b-4aaa-bd32-5ba1b6c49bdb" providerId="ADAL" clId="{A61DF5A3-50BE-0744-B2C8-87815A224F58}" dt="2019-10-14T23:58:45.902" v="369" actId="6549"/>
        <pc:sldMkLst>
          <pc:docMk/>
          <pc:sldMk cId="3343526395" sldId="774"/>
        </pc:sldMkLst>
        <pc:spChg chg="mod">
          <ac:chgData name="Dubey, Abhishek" userId="fcebbf37-2e6b-4aaa-bd32-5ba1b6c49bdb" providerId="ADAL" clId="{A61DF5A3-50BE-0744-B2C8-87815A224F58}" dt="2019-10-14T23:58:45.902" v="369" actId="6549"/>
          <ac:spMkLst>
            <pc:docMk/>
            <pc:sldMk cId="3343526395" sldId="774"/>
            <ac:spMk id="12" creationId="{00000000-0000-0000-0000-000000000000}"/>
          </ac:spMkLst>
        </pc:spChg>
      </pc:sldChg>
      <pc:sldChg chg="delSp modSp add">
        <pc:chgData name="Dubey, Abhishek" userId="fcebbf37-2e6b-4aaa-bd32-5ba1b6c49bdb" providerId="ADAL" clId="{A61DF5A3-50BE-0744-B2C8-87815A224F58}" dt="2019-10-14T23:59:22.108" v="377" actId="478"/>
        <pc:sldMkLst>
          <pc:docMk/>
          <pc:sldMk cId="1165819714" sldId="775"/>
        </pc:sldMkLst>
        <pc:spChg chg="mod">
          <ac:chgData name="Dubey, Abhishek" userId="fcebbf37-2e6b-4aaa-bd32-5ba1b6c49bdb" providerId="ADAL" clId="{A61DF5A3-50BE-0744-B2C8-87815A224F58}" dt="2019-10-14T23:59:16.096" v="375" actId="1076"/>
          <ac:spMkLst>
            <pc:docMk/>
            <pc:sldMk cId="1165819714" sldId="775"/>
            <ac:spMk id="2" creationId="{00000000-0000-0000-0000-000000000000}"/>
          </ac:spMkLst>
        </pc:spChg>
        <pc:spChg chg="mod">
          <ac:chgData name="Dubey, Abhishek" userId="fcebbf37-2e6b-4aaa-bd32-5ba1b6c49bdb" providerId="ADAL" clId="{A61DF5A3-50BE-0744-B2C8-87815A224F58}" dt="2019-10-14T23:59:08.840" v="373" actId="1076"/>
          <ac:spMkLst>
            <pc:docMk/>
            <pc:sldMk cId="1165819714" sldId="775"/>
            <ac:spMk id="3" creationId="{00000000-0000-0000-0000-000000000000}"/>
          </ac:spMkLst>
        </pc:spChg>
        <pc:spChg chg="mod">
          <ac:chgData name="Dubey, Abhishek" userId="fcebbf37-2e6b-4aaa-bd32-5ba1b6c49bdb" providerId="ADAL" clId="{A61DF5A3-50BE-0744-B2C8-87815A224F58}" dt="2019-10-14T23:59:12.125" v="374" actId="1076"/>
          <ac:spMkLst>
            <pc:docMk/>
            <pc:sldMk cId="1165819714" sldId="775"/>
            <ac:spMk id="4" creationId="{00000000-0000-0000-0000-000000000000}"/>
          </ac:spMkLst>
        </pc:spChg>
        <pc:spChg chg="del mod">
          <ac:chgData name="Dubey, Abhishek" userId="fcebbf37-2e6b-4aaa-bd32-5ba1b6c49bdb" providerId="ADAL" clId="{A61DF5A3-50BE-0744-B2C8-87815A224F58}" dt="2019-10-14T23:59:22.108" v="377" actId="478"/>
          <ac:spMkLst>
            <pc:docMk/>
            <pc:sldMk cId="1165819714" sldId="775"/>
            <ac:spMk id="93" creationId="{00000000-0000-0000-0000-000000000000}"/>
          </ac:spMkLst>
        </pc:spChg>
      </pc:sldChg>
      <pc:sldChg chg="addSp delSp modSp add">
        <pc:chgData name="Dubey, Abhishek" userId="fcebbf37-2e6b-4aaa-bd32-5ba1b6c49bdb" providerId="ADAL" clId="{A61DF5A3-50BE-0744-B2C8-87815A224F58}" dt="2019-10-15T00:01:37.488" v="494" actId="20577"/>
        <pc:sldMkLst>
          <pc:docMk/>
          <pc:sldMk cId="4288127421" sldId="776"/>
        </pc:sldMkLst>
        <pc:spChg chg="del">
          <ac:chgData name="Dubey, Abhishek" userId="fcebbf37-2e6b-4aaa-bd32-5ba1b6c49bdb" providerId="ADAL" clId="{A61DF5A3-50BE-0744-B2C8-87815A224F58}" dt="2019-10-15T00:01:03.690" v="398"/>
          <ac:spMkLst>
            <pc:docMk/>
            <pc:sldMk cId="4288127421" sldId="776"/>
            <ac:spMk id="2" creationId="{66AF3E5F-25CB-3A49-A78F-7F51E73FFD51}"/>
          </ac:spMkLst>
        </pc:spChg>
        <pc:spChg chg="del">
          <ac:chgData name="Dubey, Abhishek" userId="fcebbf37-2e6b-4aaa-bd32-5ba1b6c49bdb" providerId="ADAL" clId="{A61DF5A3-50BE-0744-B2C8-87815A224F58}" dt="2019-10-15T00:01:03.690" v="398"/>
          <ac:spMkLst>
            <pc:docMk/>
            <pc:sldMk cId="4288127421" sldId="776"/>
            <ac:spMk id="3" creationId="{709ED207-4574-C440-93C5-23F289943B82}"/>
          </ac:spMkLst>
        </pc:spChg>
        <pc:spChg chg="del">
          <ac:chgData name="Dubey, Abhishek" userId="fcebbf37-2e6b-4aaa-bd32-5ba1b6c49bdb" providerId="ADAL" clId="{A61DF5A3-50BE-0744-B2C8-87815A224F58}" dt="2019-10-15T00:01:03.690" v="398"/>
          <ac:spMkLst>
            <pc:docMk/>
            <pc:sldMk cId="4288127421" sldId="776"/>
            <ac:spMk id="4" creationId="{F943F6D1-F5A3-6F40-98A3-019994EF5A09}"/>
          </ac:spMkLst>
        </pc:spChg>
        <pc:spChg chg="add mod">
          <ac:chgData name="Dubey, Abhishek" userId="fcebbf37-2e6b-4aaa-bd32-5ba1b6c49bdb" providerId="ADAL" clId="{A61DF5A3-50BE-0744-B2C8-87815A224F58}" dt="2019-10-15T00:01:20.296" v="450" actId="20577"/>
          <ac:spMkLst>
            <pc:docMk/>
            <pc:sldMk cId="4288127421" sldId="776"/>
            <ac:spMk id="5" creationId="{766A5ECA-9F08-D64F-8DCD-354156417705}"/>
          </ac:spMkLst>
        </pc:spChg>
        <pc:spChg chg="add mod">
          <ac:chgData name="Dubey, Abhishek" userId="fcebbf37-2e6b-4aaa-bd32-5ba1b6c49bdb" providerId="ADAL" clId="{A61DF5A3-50BE-0744-B2C8-87815A224F58}" dt="2019-10-15T00:01:37.488" v="494" actId="20577"/>
          <ac:spMkLst>
            <pc:docMk/>
            <pc:sldMk cId="4288127421" sldId="776"/>
            <ac:spMk id="6" creationId="{C5E891B5-7167-B346-A00E-0CA8398A3FED}"/>
          </ac:spMkLst>
        </pc:spChg>
      </pc:sldChg>
      <pc:sldChg chg="addSp delSp modSp add">
        <pc:chgData name="Dubey, Abhishek" userId="fcebbf37-2e6b-4aaa-bd32-5ba1b6c49bdb" providerId="ADAL" clId="{A61DF5A3-50BE-0744-B2C8-87815A224F58}" dt="2019-10-15T00:03:18.598" v="664" actId="20577"/>
        <pc:sldMkLst>
          <pc:docMk/>
          <pc:sldMk cId="3501480505" sldId="777"/>
        </pc:sldMkLst>
        <pc:spChg chg="del">
          <ac:chgData name="Dubey, Abhishek" userId="fcebbf37-2e6b-4aaa-bd32-5ba1b6c49bdb" providerId="ADAL" clId="{A61DF5A3-50BE-0744-B2C8-87815A224F58}" dt="2019-10-15T00:03:00.593" v="607"/>
          <ac:spMkLst>
            <pc:docMk/>
            <pc:sldMk cId="3501480505" sldId="777"/>
            <ac:spMk id="2" creationId="{D71636CD-EAD0-D042-923B-820CCA46867F}"/>
          </ac:spMkLst>
        </pc:spChg>
        <pc:spChg chg="del">
          <ac:chgData name="Dubey, Abhishek" userId="fcebbf37-2e6b-4aaa-bd32-5ba1b6c49bdb" providerId="ADAL" clId="{A61DF5A3-50BE-0744-B2C8-87815A224F58}" dt="2019-10-15T00:03:00.593" v="607"/>
          <ac:spMkLst>
            <pc:docMk/>
            <pc:sldMk cId="3501480505" sldId="777"/>
            <ac:spMk id="3" creationId="{5A540DAE-0985-954E-8184-7E8F06B59474}"/>
          </ac:spMkLst>
        </pc:spChg>
        <pc:spChg chg="add mod">
          <ac:chgData name="Dubey, Abhishek" userId="fcebbf37-2e6b-4aaa-bd32-5ba1b6c49bdb" providerId="ADAL" clId="{A61DF5A3-50BE-0744-B2C8-87815A224F58}" dt="2019-10-15T00:03:04.094" v="618" actId="20577"/>
          <ac:spMkLst>
            <pc:docMk/>
            <pc:sldMk cId="3501480505" sldId="777"/>
            <ac:spMk id="4" creationId="{83068ABA-7A76-3246-BA76-83DEAC03D13F}"/>
          </ac:spMkLst>
        </pc:spChg>
        <pc:spChg chg="add mod">
          <ac:chgData name="Dubey, Abhishek" userId="fcebbf37-2e6b-4aaa-bd32-5ba1b6c49bdb" providerId="ADAL" clId="{A61DF5A3-50BE-0744-B2C8-87815A224F58}" dt="2019-10-15T00:03:18.598" v="664" actId="20577"/>
          <ac:spMkLst>
            <pc:docMk/>
            <pc:sldMk cId="3501480505" sldId="777"/>
            <ac:spMk id="5" creationId="{B0BDBE06-0C7F-C944-8C83-6A183C684930}"/>
          </ac:spMkLst>
        </pc:spChg>
      </pc:sldChg>
      <pc:sldChg chg="addSp delSp modSp add">
        <pc:chgData name="Dubey, Abhishek" userId="fcebbf37-2e6b-4aaa-bd32-5ba1b6c49bdb" providerId="ADAL" clId="{A61DF5A3-50BE-0744-B2C8-87815A224F58}" dt="2019-10-15T00:03:49.429" v="686" actId="20577"/>
        <pc:sldMkLst>
          <pc:docMk/>
          <pc:sldMk cId="1393499648" sldId="778"/>
        </pc:sldMkLst>
        <pc:spChg chg="del">
          <ac:chgData name="Dubey, Abhishek" userId="fcebbf37-2e6b-4aaa-bd32-5ba1b6c49bdb" providerId="ADAL" clId="{A61DF5A3-50BE-0744-B2C8-87815A224F58}" dt="2019-10-15T00:03:45.811" v="671"/>
          <ac:spMkLst>
            <pc:docMk/>
            <pc:sldMk cId="1393499648" sldId="778"/>
            <ac:spMk id="2" creationId="{2B3E8EC2-DD64-8B4D-B2BF-ACBB01AF5334}"/>
          </ac:spMkLst>
        </pc:spChg>
        <pc:spChg chg="del">
          <ac:chgData name="Dubey, Abhishek" userId="fcebbf37-2e6b-4aaa-bd32-5ba1b6c49bdb" providerId="ADAL" clId="{A61DF5A3-50BE-0744-B2C8-87815A224F58}" dt="2019-10-15T00:03:45.811" v="671"/>
          <ac:spMkLst>
            <pc:docMk/>
            <pc:sldMk cId="1393499648" sldId="778"/>
            <ac:spMk id="3" creationId="{DA722A50-EE10-0249-921C-5B6B8CB4A104}"/>
          </ac:spMkLst>
        </pc:spChg>
        <pc:spChg chg="add mod">
          <ac:chgData name="Dubey, Abhishek" userId="fcebbf37-2e6b-4aaa-bd32-5ba1b6c49bdb" providerId="ADAL" clId="{A61DF5A3-50BE-0744-B2C8-87815A224F58}" dt="2019-10-15T00:03:49.429" v="686" actId="20577"/>
          <ac:spMkLst>
            <pc:docMk/>
            <pc:sldMk cId="1393499648" sldId="778"/>
            <ac:spMk id="4" creationId="{BD72660C-7AD4-F74F-959F-C235A02929B1}"/>
          </ac:spMkLst>
        </pc:spChg>
        <pc:spChg chg="add mod">
          <ac:chgData name="Dubey, Abhishek" userId="fcebbf37-2e6b-4aaa-bd32-5ba1b6c49bdb" providerId="ADAL" clId="{A61DF5A3-50BE-0744-B2C8-87815A224F58}" dt="2019-10-15T00:03:45.811" v="671"/>
          <ac:spMkLst>
            <pc:docMk/>
            <pc:sldMk cId="1393499648" sldId="778"/>
            <ac:spMk id="5" creationId="{1929C7F7-791F-2F4E-8A28-25947A5F7E92}"/>
          </ac:spMkLst>
        </pc:spChg>
      </pc:sldChg>
      <pc:sldMasterChg chg="modSp delSldLayout modSldLayout">
        <pc:chgData name="Dubey, Abhishek" userId="fcebbf37-2e6b-4aaa-bd32-5ba1b6c49bdb" providerId="ADAL" clId="{A61DF5A3-50BE-0744-B2C8-87815A224F58}" dt="2019-10-15T00:02:03.487" v="545" actId="2696"/>
        <pc:sldMasterMkLst>
          <pc:docMk/>
          <pc:sldMasterMk cId="1608723413" sldId="2147483660"/>
        </pc:sldMasterMkLst>
        <pc:spChg chg="mod">
          <ac:chgData name="Dubey, Abhishek" userId="fcebbf37-2e6b-4aaa-bd32-5ba1b6c49bdb" providerId="ADAL" clId="{A61DF5A3-50BE-0744-B2C8-87815A224F58}" dt="2019-10-14T23:46:56.529" v="11"/>
          <ac:spMkLst>
            <pc:docMk/>
            <pc:sldMasterMk cId="1608723413" sldId="2147483660"/>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ac:spMk id="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ac:spMk id="4"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ac:spMk id="5"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ac:spMk id="6" creationId="{00000000-0000-0000-0000-000000000000}"/>
          </ac:spMkLst>
        </pc:spChg>
        <pc:sldLayoutChg chg="modSp">
          <pc:chgData name="Dubey, Abhishek" userId="fcebbf37-2e6b-4aaa-bd32-5ba1b6c49bdb" providerId="ADAL" clId="{A61DF5A3-50BE-0744-B2C8-87815A224F58}" dt="2019-10-14T23:46:56.529" v="11"/>
          <pc:sldLayoutMkLst>
            <pc:docMk/>
            <pc:sldMasterMk cId="1608723413" sldId="2147483660"/>
            <pc:sldLayoutMk cId="745960411" sldId="2147483661"/>
          </pc:sldLayoutMkLst>
          <pc:spChg chg="mod">
            <ac:chgData name="Dubey, Abhishek" userId="fcebbf37-2e6b-4aaa-bd32-5ba1b6c49bdb" providerId="ADAL" clId="{A61DF5A3-50BE-0744-B2C8-87815A224F58}" dt="2019-10-14T23:46:56.529" v="11"/>
            <ac:spMkLst>
              <pc:docMk/>
              <pc:sldMasterMk cId="1608723413" sldId="2147483660"/>
              <pc:sldLayoutMk cId="745960411" sldId="2147483661"/>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745960411" sldId="2147483661"/>
              <ac:spMk id="3"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745960411" sldId="2147483661"/>
              <ac:picMk id="8"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3523081121" sldId="2147483662"/>
          </pc:sldLayoutMkLst>
          <pc:spChg chg="mod">
            <ac:chgData name="Dubey, Abhishek" userId="fcebbf37-2e6b-4aaa-bd32-5ba1b6c49bdb" providerId="ADAL" clId="{A61DF5A3-50BE-0744-B2C8-87815A224F58}" dt="2019-10-14T23:46:56.529" v="11"/>
            <ac:spMkLst>
              <pc:docMk/>
              <pc:sldMasterMk cId="1608723413" sldId="2147483660"/>
              <pc:sldLayoutMk cId="3523081121" sldId="2147483662"/>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523081121" sldId="2147483662"/>
              <ac:spMk id="7"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3523081121" sldId="2147483662"/>
              <ac:picMk id="6"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1687188272" sldId="2147483663"/>
          </pc:sldLayoutMkLst>
          <pc:spChg chg="mod">
            <ac:chgData name="Dubey, Abhishek" userId="fcebbf37-2e6b-4aaa-bd32-5ba1b6c49bdb" providerId="ADAL" clId="{A61DF5A3-50BE-0744-B2C8-87815A224F58}" dt="2019-10-14T23:46:56.529" v="11"/>
            <ac:spMkLst>
              <pc:docMk/>
              <pc:sldMasterMk cId="1608723413" sldId="2147483660"/>
              <pc:sldLayoutMk cId="1687188272" sldId="2147483663"/>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1687188272" sldId="2147483663"/>
              <ac:spMk id="3"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1687188272" sldId="2147483663"/>
              <ac:picMk id="14"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3558829608" sldId="2147483664"/>
          </pc:sldLayoutMkLst>
          <pc:spChg chg="mod">
            <ac:chgData name="Dubey, Abhishek" userId="fcebbf37-2e6b-4aaa-bd32-5ba1b6c49bdb" providerId="ADAL" clId="{A61DF5A3-50BE-0744-B2C8-87815A224F58}" dt="2019-10-14T23:46:56.529" v="11"/>
            <ac:spMkLst>
              <pc:docMk/>
              <pc:sldMasterMk cId="1608723413" sldId="2147483660"/>
              <pc:sldLayoutMk cId="3558829608" sldId="2147483664"/>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558829608" sldId="2147483664"/>
              <ac:spMk id="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558829608" sldId="2147483664"/>
              <ac:spMk id="4"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3558829608" sldId="2147483664"/>
              <ac:picMk id="8"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2065834162" sldId="2147483665"/>
          </pc:sldLayoutMkLst>
          <pc:spChg chg="mod">
            <ac:chgData name="Dubey, Abhishek" userId="fcebbf37-2e6b-4aaa-bd32-5ba1b6c49bdb" providerId="ADAL" clId="{A61DF5A3-50BE-0744-B2C8-87815A224F58}" dt="2019-10-14T23:46:56.529" v="11"/>
            <ac:spMkLst>
              <pc:docMk/>
              <pc:sldMasterMk cId="1608723413" sldId="2147483660"/>
              <pc:sldLayoutMk cId="2065834162" sldId="2147483665"/>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065834162" sldId="2147483665"/>
              <ac:spMk id="4"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065834162" sldId="2147483665"/>
              <ac:spMk id="6"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065834162" sldId="2147483665"/>
              <ac:spMk id="11"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065834162" sldId="2147483665"/>
              <ac:spMk id="1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065834162" sldId="2147483665"/>
              <ac:spMk id="1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065834162" sldId="2147483665"/>
              <ac:spMk id="14"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2065834162" sldId="2147483665"/>
              <ac:picMk id="10"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3796561306" sldId="2147483666"/>
          </pc:sldLayoutMkLst>
          <pc:picChg chg="mod">
            <ac:chgData name="Dubey, Abhishek" userId="fcebbf37-2e6b-4aaa-bd32-5ba1b6c49bdb" providerId="ADAL" clId="{A61DF5A3-50BE-0744-B2C8-87815A224F58}" dt="2019-10-14T23:46:56.529" v="11"/>
            <ac:picMkLst>
              <pc:docMk/>
              <pc:sldMasterMk cId="1608723413" sldId="2147483660"/>
              <pc:sldLayoutMk cId="3796561306" sldId="2147483666"/>
              <ac:picMk id="5"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765892991" sldId="2147483667"/>
          </pc:sldLayoutMkLst>
          <pc:spChg chg="mod">
            <ac:chgData name="Dubey, Abhishek" userId="fcebbf37-2e6b-4aaa-bd32-5ba1b6c49bdb" providerId="ADAL" clId="{A61DF5A3-50BE-0744-B2C8-87815A224F58}" dt="2019-10-14T23:46:56.529" v="11"/>
            <ac:spMkLst>
              <pc:docMk/>
              <pc:sldMasterMk cId="1608723413" sldId="2147483660"/>
              <pc:sldLayoutMk cId="765892991" sldId="2147483667"/>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765892991" sldId="2147483667"/>
              <ac:spMk id="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765892991" sldId="2147483667"/>
              <ac:spMk id="4"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765892991" sldId="2147483667"/>
              <ac:picMk id="8"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3744916845" sldId="2147483668"/>
          </pc:sldLayoutMkLst>
          <pc:spChg chg="mod">
            <ac:chgData name="Dubey, Abhishek" userId="fcebbf37-2e6b-4aaa-bd32-5ba1b6c49bdb" providerId="ADAL" clId="{A61DF5A3-50BE-0744-B2C8-87815A224F58}" dt="2019-10-14T23:46:56.529" v="11"/>
            <ac:spMkLst>
              <pc:docMk/>
              <pc:sldMasterMk cId="1608723413" sldId="2147483660"/>
              <pc:sldLayoutMk cId="3744916845" sldId="2147483668"/>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744916845" sldId="2147483668"/>
              <ac:spMk id="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744916845" sldId="2147483668"/>
              <ac:spMk id="4"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3744916845" sldId="2147483668"/>
              <ac:picMk id="8"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4127617540" sldId="2147483669"/>
          </pc:sldLayoutMkLst>
          <pc:spChg chg="mod">
            <ac:chgData name="Dubey, Abhishek" userId="fcebbf37-2e6b-4aaa-bd32-5ba1b6c49bdb" providerId="ADAL" clId="{A61DF5A3-50BE-0744-B2C8-87815A224F58}" dt="2019-10-14T23:46:56.529" v="11"/>
            <ac:spMkLst>
              <pc:docMk/>
              <pc:sldMasterMk cId="1608723413" sldId="2147483660"/>
              <pc:sldLayoutMk cId="4127617540" sldId="2147483669"/>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4127617540" sldId="2147483669"/>
              <ac:spMk id="3"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4127617540" sldId="2147483669"/>
              <ac:picMk id="7"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63987887" sldId="2147483670"/>
          </pc:sldLayoutMkLst>
          <pc:spChg chg="mod">
            <ac:chgData name="Dubey, Abhishek" userId="fcebbf37-2e6b-4aaa-bd32-5ba1b6c49bdb" providerId="ADAL" clId="{A61DF5A3-50BE-0744-B2C8-87815A224F58}" dt="2019-10-14T23:46:56.529" v="11"/>
            <ac:spMkLst>
              <pc:docMk/>
              <pc:sldMasterMk cId="1608723413" sldId="2147483660"/>
              <pc:sldLayoutMk cId="63987887" sldId="2147483670"/>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63987887" sldId="2147483670"/>
              <ac:spMk id="3"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63987887" sldId="2147483670"/>
              <ac:picMk id="8"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3418673686" sldId="2147483671"/>
          </pc:sldLayoutMkLst>
          <pc:spChg chg="mod">
            <ac:chgData name="Dubey, Abhishek" userId="fcebbf37-2e6b-4aaa-bd32-5ba1b6c49bdb" providerId="ADAL" clId="{A61DF5A3-50BE-0744-B2C8-87815A224F58}" dt="2019-10-14T23:46:56.529" v="11"/>
            <ac:spMkLst>
              <pc:docMk/>
              <pc:sldMasterMk cId="1608723413" sldId="2147483660"/>
              <pc:sldLayoutMk cId="3418673686" sldId="2147483671"/>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418673686" sldId="2147483671"/>
              <ac:spMk id="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418673686" sldId="2147483671"/>
              <ac:spMk id="4"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418673686" sldId="2147483671"/>
              <ac:spMk id="9"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3418673686" sldId="2147483671"/>
              <ac:picMk id="10"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3015519621" sldId="2147483672"/>
          </pc:sldLayoutMkLst>
          <pc:spChg chg="mod">
            <ac:chgData name="Dubey, Abhishek" userId="fcebbf37-2e6b-4aaa-bd32-5ba1b6c49bdb" providerId="ADAL" clId="{A61DF5A3-50BE-0744-B2C8-87815A224F58}" dt="2019-10-14T23:46:56.529" v="11"/>
            <ac:spMkLst>
              <pc:docMk/>
              <pc:sldMasterMk cId="1608723413" sldId="2147483660"/>
              <pc:sldLayoutMk cId="3015519621" sldId="2147483672"/>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015519621" sldId="2147483672"/>
              <ac:spMk id="4"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015519621" sldId="2147483672"/>
              <ac:spMk id="6"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015519621" sldId="2147483672"/>
              <ac:spMk id="11"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015519621" sldId="2147483672"/>
              <ac:spMk id="1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015519621" sldId="2147483672"/>
              <ac:spMk id="14" creationId="{00000000-0000-0000-0000-000000000000}"/>
            </ac:spMkLst>
          </pc:spChg>
          <pc:picChg chg="mod">
            <ac:chgData name="Dubey, Abhishek" userId="fcebbf37-2e6b-4aaa-bd32-5ba1b6c49bdb" providerId="ADAL" clId="{A61DF5A3-50BE-0744-B2C8-87815A224F58}" dt="2019-10-14T23:46:56.529" v="11"/>
            <ac:picMkLst>
              <pc:docMk/>
              <pc:sldMasterMk cId="1608723413" sldId="2147483660"/>
              <pc:sldLayoutMk cId="3015519621" sldId="2147483672"/>
              <ac:picMk id="10" creationId="{00000000-0000-0000-0000-000000000000}"/>
            </ac:picMkLst>
          </pc:picChg>
        </pc:sldLayoutChg>
        <pc:sldLayoutChg chg="modSp">
          <pc:chgData name="Dubey, Abhishek" userId="fcebbf37-2e6b-4aaa-bd32-5ba1b6c49bdb" providerId="ADAL" clId="{A61DF5A3-50BE-0744-B2C8-87815A224F58}" dt="2019-10-14T23:46:56.529" v="11"/>
          <pc:sldLayoutMkLst>
            <pc:docMk/>
            <pc:sldMasterMk cId="1608723413" sldId="2147483660"/>
            <pc:sldLayoutMk cId="4044494525" sldId="2147483673"/>
          </pc:sldLayoutMkLst>
          <pc:spChg chg="mod">
            <ac:chgData name="Dubey, Abhishek" userId="fcebbf37-2e6b-4aaa-bd32-5ba1b6c49bdb" providerId="ADAL" clId="{A61DF5A3-50BE-0744-B2C8-87815A224F58}" dt="2019-10-14T23:46:56.529" v="11"/>
            <ac:spMkLst>
              <pc:docMk/>
              <pc:sldMasterMk cId="1608723413" sldId="2147483660"/>
              <pc:sldLayoutMk cId="4044494525" sldId="2147483673"/>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4044494525" sldId="2147483673"/>
              <ac:spMk id="3"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4044494525" sldId="2147483673"/>
              <ac:spMk id="4"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4044494525" sldId="2147483673"/>
              <ac:spMk id="16" creationId="{00000000-0000-0000-0000-000000000000}"/>
            </ac:spMkLst>
          </pc:spChg>
        </pc:sldLayoutChg>
        <pc:sldLayoutChg chg="modSp">
          <pc:chgData name="Dubey, Abhishek" userId="fcebbf37-2e6b-4aaa-bd32-5ba1b6c49bdb" providerId="ADAL" clId="{A61DF5A3-50BE-0744-B2C8-87815A224F58}" dt="2019-10-14T23:46:56.529" v="11"/>
          <pc:sldLayoutMkLst>
            <pc:docMk/>
            <pc:sldMasterMk cId="1608723413" sldId="2147483660"/>
            <pc:sldLayoutMk cId="3079013223" sldId="2147483674"/>
          </pc:sldLayoutMkLst>
          <pc:spChg chg="mod">
            <ac:chgData name="Dubey, Abhishek" userId="fcebbf37-2e6b-4aaa-bd32-5ba1b6c49bdb" providerId="ADAL" clId="{A61DF5A3-50BE-0744-B2C8-87815A224F58}" dt="2019-10-14T23:46:56.529" v="11"/>
            <ac:spMkLst>
              <pc:docMk/>
              <pc:sldMasterMk cId="1608723413" sldId="2147483660"/>
              <pc:sldLayoutMk cId="3079013223" sldId="2147483674"/>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3079013223" sldId="2147483674"/>
              <ac:spMk id="16" creationId="{00000000-0000-0000-0000-000000000000}"/>
            </ac:spMkLst>
          </pc:spChg>
        </pc:sldLayoutChg>
        <pc:sldLayoutChg chg="modSp del">
          <pc:chgData name="Dubey, Abhishek" userId="fcebbf37-2e6b-4aaa-bd32-5ba1b6c49bdb" providerId="ADAL" clId="{A61DF5A3-50BE-0744-B2C8-87815A224F58}" dt="2019-10-15T00:02:03.487" v="545" actId="2696"/>
          <pc:sldLayoutMkLst>
            <pc:docMk/>
            <pc:sldMasterMk cId="1608723413" sldId="2147483660"/>
            <pc:sldLayoutMk cId="2925722955" sldId="2147483675"/>
          </pc:sldLayoutMkLst>
          <pc:spChg chg="mod">
            <ac:chgData name="Dubey, Abhishek" userId="fcebbf37-2e6b-4aaa-bd32-5ba1b6c49bdb" providerId="ADAL" clId="{A61DF5A3-50BE-0744-B2C8-87815A224F58}" dt="2019-10-14T23:46:56.529" v="11"/>
            <ac:spMkLst>
              <pc:docMk/>
              <pc:sldMasterMk cId="1608723413" sldId="2147483660"/>
              <pc:sldLayoutMk cId="2925722955" sldId="2147483675"/>
              <ac:spMk id="2" creationId="{00000000-0000-0000-0000-000000000000}"/>
            </ac:spMkLst>
          </pc:spChg>
          <pc:spChg chg="mod">
            <ac:chgData name="Dubey, Abhishek" userId="fcebbf37-2e6b-4aaa-bd32-5ba1b6c49bdb" providerId="ADAL" clId="{A61DF5A3-50BE-0744-B2C8-87815A224F58}" dt="2019-10-14T23:46:56.529" v="11"/>
            <ac:spMkLst>
              <pc:docMk/>
              <pc:sldMasterMk cId="1608723413" sldId="2147483660"/>
              <pc:sldLayoutMk cId="2925722955" sldId="2147483675"/>
              <ac:spMk id="3" creationId="{00000000-0000-0000-0000-000000000000}"/>
            </ac:spMkLst>
          </pc:spChg>
        </pc:sldLayoutChg>
      </pc:sldMasterChg>
    </pc:docChg>
  </pc:docChgLst>
  <pc:docChgLst>
    <pc:chgData name="Guest User" userId="S::urn:spo:anon#53d92e4db90d1042a7606a87b53d27461a3b9dc92e7036985e5c7fe6c80c9c78::" providerId="AD" clId="Web-{39B2C3F0-E72F-AB5A-3ABC-A9A053A37618}"/>
    <pc:docChg chg="modSld">
      <pc:chgData name="Guest User" userId="S::urn:spo:anon#53d92e4db90d1042a7606a87b53d27461a3b9dc92e7036985e5c7fe6c80c9c78::" providerId="AD" clId="Web-{39B2C3F0-E72F-AB5A-3ABC-A9A053A37618}" dt="2019-10-15T01:32:31.740" v="82"/>
      <pc:docMkLst>
        <pc:docMk/>
      </pc:docMkLst>
      <pc:sldChg chg="modNotes">
        <pc:chgData name="Guest User" userId="S::urn:spo:anon#53d92e4db90d1042a7606a87b53d27461a3b9dc92e7036985e5c7fe6c80c9c78::" providerId="AD" clId="Web-{39B2C3F0-E72F-AB5A-3ABC-A9A053A37618}" dt="2019-10-15T01:32:31.740" v="82"/>
        <pc:sldMkLst>
          <pc:docMk/>
          <pc:sldMk cId="1045014641"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CB832-A1D4-4957-9B06-9564685B9EA3}"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37D671-9C93-4F17-82E7-0D05E50CB1EE}" type="slidenum">
              <a:rPr lang="en-US" smtClean="0"/>
              <a:t>‹#›</a:t>
            </a:fld>
            <a:endParaRPr lang="en-US"/>
          </a:p>
        </p:txBody>
      </p:sp>
    </p:spTree>
    <p:extLst>
      <p:ext uri="{BB962C8B-B14F-4D97-AF65-F5344CB8AC3E}">
        <p14:creationId xmlns:p14="http://schemas.microsoft.com/office/powerpoint/2010/main" val="199540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2</a:t>
            </a:fld>
            <a:endParaRPr lang="en-US" altLang="en-US"/>
          </a:p>
        </p:txBody>
      </p:sp>
    </p:spTree>
    <p:extLst>
      <p:ext uri="{BB962C8B-B14F-4D97-AF65-F5344CB8AC3E}">
        <p14:creationId xmlns:p14="http://schemas.microsoft.com/office/powerpoint/2010/main" val="616071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262534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14208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2715120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hash function is any function that can be used to map data of arbitrary size to data of fixed size.</a:t>
            </a:r>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250002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519137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run it. The idea is to deploy and then call the greet function</a:t>
            </a:r>
          </a:p>
        </p:txBody>
      </p:sp>
      <p:sp>
        <p:nvSpPr>
          <p:cNvPr id="4" name="Slide Number Placeholder 3"/>
          <p:cNvSpPr>
            <a:spLocks noGrp="1"/>
          </p:cNvSpPr>
          <p:nvPr>
            <p:ph type="sldNum" sz="quarter" idx="5"/>
          </p:nvPr>
        </p:nvSpPr>
        <p:spPr/>
        <p:txBody>
          <a:bodyPr/>
          <a:lstStyle/>
          <a:p>
            <a:fld id="{3B3D4DDB-BAEC-43B0-BFC1-65ABE2A13B05}" type="slidenum">
              <a:rPr lang="en-US" smtClean="0"/>
              <a:t>54</a:t>
            </a:fld>
            <a:endParaRPr lang="en-US"/>
          </a:p>
        </p:txBody>
      </p:sp>
    </p:spTree>
    <p:extLst>
      <p:ext uri="{BB962C8B-B14F-4D97-AF65-F5344CB8AC3E}">
        <p14:creationId xmlns:p14="http://schemas.microsoft.com/office/powerpoint/2010/main" val="33173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Spend 15 – 20 min on transax</a:t>
            </a:r>
          </a:p>
          <a:p>
            <a:endParaRPr lang="en-US" dirty="0">
              <a:cs typeface="Calibri"/>
            </a:endParaRPr>
          </a:p>
          <a:p>
            <a:r>
              <a:rPr lang="en-US" dirty="0">
                <a:cs typeface="Calibri"/>
              </a:rPr>
              <a:t>Why </a:t>
            </a:r>
            <a:r>
              <a:rPr lang="en-US" dirty="0" err="1">
                <a:cs typeface="Calibri"/>
              </a:rPr>
              <a:t>sc</a:t>
            </a:r>
            <a:r>
              <a:rPr lang="en-US" dirty="0">
                <a:cs typeface="Calibri"/>
              </a:rPr>
              <a:t> required? What is a use case?</a:t>
            </a:r>
          </a:p>
          <a:p>
            <a:endParaRPr lang="en-US" dirty="0">
              <a:cs typeface="Calibri"/>
            </a:endParaRPr>
          </a:p>
          <a:p>
            <a:r>
              <a:rPr lang="en-US">
                <a:cs typeface="Calibri"/>
              </a:rPr>
              <a:t>Checks wo centralized node </a:t>
            </a:r>
          </a:p>
          <a:p>
            <a:r>
              <a:rPr lang="en-US" dirty="0">
                <a:cs typeface="Calibri"/>
              </a:rPr>
              <a:t>Can handle failures</a:t>
            </a:r>
          </a:p>
          <a:p>
            <a:endParaRPr lang="en-US" dirty="0">
              <a:cs typeface="Calibri"/>
            </a:endParaRPr>
          </a:p>
          <a:p>
            <a:r>
              <a:rPr lang="en-US">
                <a:cs typeface="Calibri"/>
              </a:rPr>
              <a:t>Fgh 132</a:t>
            </a:r>
            <a:endParaRPr lang="en-US" dirty="0">
              <a:cs typeface="Calibri"/>
            </a:endParaRPr>
          </a:p>
        </p:txBody>
      </p:sp>
      <p:sp>
        <p:nvSpPr>
          <p:cNvPr id="4" name="Slide Number Placeholder 3"/>
          <p:cNvSpPr>
            <a:spLocks noGrp="1"/>
          </p:cNvSpPr>
          <p:nvPr>
            <p:ph type="sldNum" sz="quarter" idx="5"/>
          </p:nvPr>
        </p:nvSpPr>
        <p:spPr/>
        <p:txBody>
          <a:bodyPr/>
          <a:lstStyle/>
          <a:p>
            <a:fld id="{5B37D671-9C93-4F17-82E7-0D05E50CB1EE}" type="slidenum">
              <a:rPr lang="en-US" smtClean="0"/>
              <a:t>55</a:t>
            </a:fld>
            <a:endParaRPr lang="en-US"/>
          </a:p>
        </p:txBody>
      </p:sp>
    </p:spTree>
    <p:extLst>
      <p:ext uri="{BB962C8B-B14F-4D97-AF65-F5344CB8AC3E}">
        <p14:creationId xmlns:p14="http://schemas.microsoft.com/office/powerpoint/2010/main" val="298540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3</a:t>
            </a:fld>
            <a:endParaRPr lang="en-US" altLang="en-US"/>
          </a:p>
        </p:txBody>
      </p:sp>
    </p:spTree>
    <p:extLst>
      <p:ext uri="{BB962C8B-B14F-4D97-AF65-F5344CB8AC3E}">
        <p14:creationId xmlns:p14="http://schemas.microsoft.com/office/powerpoint/2010/main" val="2163974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4</a:t>
            </a:fld>
            <a:endParaRPr lang="en-US" altLang="en-US"/>
          </a:p>
        </p:txBody>
      </p:sp>
    </p:spTree>
    <p:extLst>
      <p:ext uri="{BB962C8B-B14F-4D97-AF65-F5344CB8AC3E}">
        <p14:creationId xmlns:p14="http://schemas.microsoft.com/office/powerpoint/2010/main" val="388021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5</a:t>
            </a:fld>
            <a:endParaRPr lang="en-US" altLang="en-US"/>
          </a:p>
        </p:txBody>
      </p:sp>
    </p:spTree>
    <p:extLst>
      <p:ext uri="{BB962C8B-B14F-4D97-AF65-F5344CB8AC3E}">
        <p14:creationId xmlns:p14="http://schemas.microsoft.com/office/powerpoint/2010/main" val="48554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6</a:t>
            </a:fld>
            <a:endParaRPr lang="en-US" altLang="en-US"/>
          </a:p>
        </p:txBody>
      </p:sp>
    </p:spTree>
    <p:extLst>
      <p:ext uri="{BB962C8B-B14F-4D97-AF65-F5344CB8AC3E}">
        <p14:creationId xmlns:p14="http://schemas.microsoft.com/office/powerpoint/2010/main" val="26976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7</a:t>
            </a:fld>
            <a:endParaRPr lang="en-US" altLang="en-US"/>
          </a:p>
        </p:txBody>
      </p:sp>
    </p:spTree>
    <p:extLst>
      <p:ext uri="{BB962C8B-B14F-4D97-AF65-F5344CB8AC3E}">
        <p14:creationId xmlns:p14="http://schemas.microsoft.com/office/powerpoint/2010/main" val="264947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2" name="Slide Number Placeholder 3"/>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9" tIns="46154" rIns="92309" bIns="46154"/>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eaLnBrk="1" hangingPunct="1"/>
            <a:fld id="{F2BE9DFD-05E2-4DF8-8A41-87B5DCA78DA0}" type="slidenum">
              <a:rPr lang="en-US" altLang="en-US"/>
              <a:pPr eaLnBrk="1" hangingPunct="1"/>
              <a:t>8</a:t>
            </a:fld>
            <a:endParaRPr lang="en-US" altLang="en-US"/>
          </a:p>
        </p:txBody>
      </p:sp>
    </p:spTree>
    <p:extLst>
      <p:ext uri="{BB962C8B-B14F-4D97-AF65-F5344CB8AC3E}">
        <p14:creationId xmlns:p14="http://schemas.microsoft.com/office/powerpoint/2010/main" val="2389178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1013429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Author</a:t>
            </a:r>
          </a:p>
          <a:p>
            <a:pPr>
              <a:defRPr/>
            </a:pPr>
            <a:r>
              <a:rPr lang="en-US"/>
              <a:t>Program</a:t>
            </a:r>
          </a:p>
        </p:txBody>
      </p:sp>
      <p:sp>
        <p:nvSpPr>
          <p:cNvPr id="5" name="Date Placeholder 4"/>
          <p:cNvSpPr>
            <a:spLocks noGrp="1"/>
          </p:cNvSpPr>
          <p:nvPr>
            <p:ph type="dt" idx="11"/>
          </p:nvPr>
        </p:nvSpPr>
        <p:spPr/>
        <p:txBody>
          <a:bodyPr/>
          <a:lstStyle/>
          <a:p>
            <a:pPr>
              <a:defRPr/>
            </a:pPr>
            <a:fld id="{62BA0DA3-384E-421A-894F-D639BDFB921E}" type="datetime1">
              <a:rPr lang="en-US" smtClean="0"/>
              <a:pPr>
                <a:defRPr/>
              </a:pPr>
              <a:t>10/15/2019</a:t>
            </a:fld>
            <a:endParaRPr lang="en-US"/>
          </a:p>
        </p:txBody>
      </p:sp>
    </p:spTree>
    <p:extLst>
      <p:ext uri="{BB962C8B-B14F-4D97-AF65-F5344CB8AC3E}">
        <p14:creationId xmlns:p14="http://schemas.microsoft.com/office/powerpoint/2010/main" val="3846292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07" t="3035" r="2141" b="5914"/>
          <a:stretch/>
        </p:blipFill>
        <p:spPr>
          <a:xfrm>
            <a:off x="0" y="1"/>
            <a:ext cx="12192000" cy="6858000"/>
          </a:xfrm>
          <a:prstGeom prst="rect">
            <a:avLst/>
          </a:prstGeom>
        </p:spPr>
      </p:pic>
      <p:sp>
        <p:nvSpPr>
          <p:cNvPr id="2" name="Title 1"/>
          <p:cNvSpPr>
            <a:spLocks noGrp="1"/>
          </p:cNvSpPr>
          <p:nvPr>
            <p:ph type="ctrTitle"/>
          </p:nvPr>
        </p:nvSpPr>
        <p:spPr>
          <a:xfrm>
            <a:off x="1688618" y="1279955"/>
            <a:ext cx="9448799" cy="1470025"/>
          </a:xfrm>
        </p:spPr>
        <p:txBody>
          <a:bodyPr/>
          <a:lstStyle>
            <a:lvl1pPr algn="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2603013" y="2749977"/>
            <a:ext cx="8534400" cy="1752600"/>
          </a:xfrm>
        </p:spPr>
        <p:txBody>
          <a:bodyPr/>
          <a:lstStyle>
            <a:lvl1pPr marL="0" indent="0" algn="r">
              <a:buNone/>
              <a:defRPr>
                <a:solidFill>
                  <a:schemeClr val="bg1"/>
                </a:solidFill>
              </a:defRPr>
            </a:lvl1pPr>
            <a:lvl2pPr marL="443777" indent="0" algn="ctr">
              <a:buNone/>
              <a:defRPr>
                <a:solidFill>
                  <a:schemeClr val="tx1">
                    <a:tint val="75000"/>
                  </a:schemeClr>
                </a:solidFill>
              </a:defRPr>
            </a:lvl2pPr>
            <a:lvl3pPr marL="887553" indent="0" algn="ctr">
              <a:buNone/>
              <a:defRPr>
                <a:solidFill>
                  <a:schemeClr val="tx1">
                    <a:tint val="75000"/>
                  </a:schemeClr>
                </a:solidFill>
              </a:defRPr>
            </a:lvl3pPr>
            <a:lvl4pPr marL="1331330" indent="0" algn="ctr">
              <a:buNone/>
              <a:defRPr>
                <a:solidFill>
                  <a:schemeClr val="tx1">
                    <a:tint val="75000"/>
                  </a:schemeClr>
                </a:solidFill>
              </a:defRPr>
            </a:lvl4pPr>
            <a:lvl5pPr marL="1775106" indent="0" algn="ctr">
              <a:buNone/>
              <a:defRPr>
                <a:solidFill>
                  <a:schemeClr val="tx1">
                    <a:tint val="75000"/>
                  </a:schemeClr>
                </a:solidFill>
              </a:defRPr>
            </a:lvl5pPr>
            <a:lvl6pPr marL="2218883" indent="0" algn="ctr">
              <a:buNone/>
              <a:defRPr>
                <a:solidFill>
                  <a:schemeClr val="tx1">
                    <a:tint val="75000"/>
                  </a:schemeClr>
                </a:solidFill>
              </a:defRPr>
            </a:lvl6pPr>
            <a:lvl7pPr marL="2662660" indent="0" algn="ctr">
              <a:buNone/>
              <a:defRPr>
                <a:solidFill>
                  <a:schemeClr val="tx1">
                    <a:tint val="75000"/>
                  </a:schemeClr>
                </a:solidFill>
              </a:defRPr>
            </a:lvl7pPr>
            <a:lvl8pPr marL="3106436" indent="0" algn="ctr">
              <a:buNone/>
              <a:defRPr>
                <a:solidFill>
                  <a:schemeClr val="tx1">
                    <a:tint val="75000"/>
                  </a:schemeClr>
                </a:solidFill>
              </a:defRPr>
            </a:lvl8pPr>
            <a:lvl9pPr marL="355021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760DCD-E0C0-43A0-A839-0623D74C58EA}"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60AA6-23B3-4163-B836-97DEF89A8A74}" type="slidenum">
              <a:rPr lang="en-US" smtClean="0"/>
              <a:t>‹#›</a:t>
            </a:fld>
            <a:endParaRPr lang="en-US"/>
          </a:p>
        </p:txBody>
      </p:sp>
    </p:spTree>
    <p:extLst>
      <p:ext uri="{BB962C8B-B14F-4D97-AF65-F5344CB8AC3E}">
        <p14:creationId xmlns:p14="http://schemas.microsoft.com/office/powerpoint/2010/main" val="74596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ISIS_PPT_P1_r2.pdf"/>
          <p:cNvPicPr>
            <a:picLocks noChangeAspect="1"/>
          </p:cNvPicPr>
          <p:nvPr/>
        </p:nvPicPr>
        <p:blipFill rotWithShape="1">
          <a:blip r:embed="rId2">
            <a:extLst>
              <a:ext uri="{28A0092B-C50C-407E-A947-70E740481C1C}">
                <a14:useLocalDpi xmlns:a14="http://schemas.microsoft.com/office/drawing/2010/main" val="0"/>
              </a:ext>
            </a:extLst>
          </a:blip>
          <a:srcRect t="17959"/>
          <a:stretch/>
        </p:blipFill>
        <p:spPr>
          <a:xfrm>
            <a:off x="0" y="1231602"/>
            <a:ext cx="12192000" cy="5626398"/>
          </a:xfrm>
          <a:prstGeom prst="rect">
            <a:avLst/>
          </a:prstGeom>
        </p:spPr>
      </p:pic>
      <p:sp>
        <p:nvSpPr>
          <p:cNvPr id="2" name="Vertical Title 1"/>
          <p:cNvSpPr>
            <a:spLocks noGrp="1"/>
          </p:cNvSpPr>
          <p:nvPr>
            <p:ph type="title" orient="vert"/>
          </p:nvPr>
        </p:nvSpPr>
        <p:spPr>
          <a:xfrm>
            <a:off x="8839200" y="274639"/>
            <a:ext cx="2743200" cy="553698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53698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760DCD-E0C0-43A0-A839-0623D74C58EA}"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60AA6-23B3-4163-B836-97DEF89A8A74}" type="slidenum">
              <a:rPr lang="en-US" smtClean="0"/>
              <a:t>‹#›</a:t>
            </a:fld>
            <a:endParaRPr lang="en-US"/>
          </a:p>
        </p:txBody>
      </p:sp>
    </p:spTree>
    <p:extLst>
      <p:ext uri="{BB962C8B-B14F-4D97-AF65-F5344CB8AC3E}">
        <p14:creationId xmlns:p14="http://schemas.microsoft.com/office/powerpoint/2010/main" val="6398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6907"/>
            <a:ext cx="10972800" cy="726038"/>
          </a:xfrm>
        </p:spPr>
        <p:txBody>
          <a:bodyPr/>
          <a:lstStyle>
            <a:lvl1pPr>
              <a:defRPr>
                <a:solidFill>
                  <a:srgbClr val="0E1C58"/>
                </a:solidFill>
              </a:defRPr>
            </a:lvl1pPr>
          </a:lstStyle>
          <a:p>
            <a:r>
              <a:rPr lang="en-US"/>
              <a:t>Click to edit Master title style</a:t>
            </a:r>
          </a:p>
        </p:txBody>
      </p:sp>
      <p:sp>
        <p:nvSpPr>
          <p:cNvPr id="3" name="Content Placeholder 2"/>
          <p:cNvSpPr>
            <a:spLocks noGrp="1"/>
          </p:cNvSpPr>
          <p:nvPr>
            <p:ph sz="half" idx="1"/>
          </p:nvPr>
        </p:nvSpPr>
        <p:spPr>
          <a:xfrm>
            <a:off x="354679" y="2734888"/>
            <a:ext cx="5384800" cy="1030779"/>
          </a:xfrm>
        </p:spPr>
        <p:txBody>
          <a:bodyPr>
            <a:normAutofit/>
          </a:bodyPr>
          <a:lstStyle>
            <a:lvl1pPr>
              <a:defRPr sz="1941">
                <a:solidFill>
                  <a:srgbClr val="0E1C58"/>
                </a:solidFill>
              </a:defRPr>
            </a:lvl1pPr>
            <a:lvl2pPr>
              <a:defRPr sz="2330">
                <a:solidFill>
                  <a:srgbClr val="0E1C58"/>
                </a:solidFill>
              </a:defRPr>
            </a:lvl2pPr>
            <a:lvl3pPr>
              <a:defRPr sz="1941">
                <a:solidFill>
                  <a:srgbClr val="0E1C58"/>
                </a:solidFill>
              </a:defRPr>
            </a:lvl3pPr>
            <a:lvl4pPr>
              <a:defRPr sz="1747">
                <a:solidFill>
                  <a:srgbClr val="0E1C58"/>
                </a:solidFill>
              </a:defRPr>
            </a:lvl4pPr>
            <a:lvl5pPr>
              <a:defRPr sz="1747">
                <a:solidFill>
                  <a:srgbClr val="0E1C58"/>
                </a:solidFill>
              </a:defRPr>
            </a:lvl5pPr>
            <a:lvl6pPr>
              <a:defRPr sz="1747"/>
            </a:lvl6pPr>
            <a:lvl7pPr>
              <a:defRPr sz="1747"/>
            </a:lvl7pPr>
            <a:lvl8pPr>
              <a:defRPr sz="1747"/>
            </a:lvl8pPr>
            <a:lvl9pPr>
              <a:defRPr sz="1747"/>
            </a:lvl9pPr>
          </a:lstStyle>
          <a:p>
            <a:pPr lvl="0"/>
            <a:r>
              <a:rPr lang="en-US"/>
              <a:t>Edit Master text styles</a:t>
            </a:r>
          </a:p>
        </p:txBody>
      </p:sp>
      <p:sp>
        <p:nvSpPr>
          <p:cNvPr id="4" name="Content Placeholder 3"/>
          <p:cNvSpPr>
            <a:spLocks noGrp="1"/>
          </p:cNvSpPr>
          <p:nvPr>
            <p:ph sz="half" idx="2"/>
          </p:nvPr>
        </p:nvSpPr>
        <p:spPr>
          <a:xfrm>
            <a:off x="6208684" y="4023361"/>
            <a:ext cx="5384800" cy="2618508"/>
          </a:xfrm>
        </p:spPr>
        <p:txBody>
          <a:bodyPr/>
          <a:lstStyle>
            <a:lvl1pPr>
              <a:defRPr sz="2718">
                <a:solidFill>
                  <a:srgbClr val="0E1C58"/>
                </a:solidFill>
              </a:defRPr>
            </a:lvl1pPr>
            <a:lvl2pPr>
              <a:defRPr sz="2330">
                <a:solidFill>
                  <a:srgbClr val="0E1C58"/>
                </a:solidFill>
              </a:defRPr>
            </a:lvl2pPr>
            <a:lvl3pPr>
              <a:defRPr sz="1941">
                <a:solidFill>
                  <a:srgbClr val="0E1C58"/>
                </a:solidFill>
              </a:defRPr>
            </a:lvl3pPr>
            <a:lvl4pPr>
              <a:defRPr sz="1747">
                <a:solidFill>
                  <a:srgbClr val="0E1C58"/>
                </a:solidFill>
              </a:defRPr>
            </a:lvl4pPr>
            <a:lvl5pPr>
              <a:defRPr sz="1747">
                <a:solidFill>
                  <a:srgbClr val="0E1C58"/>
                </a:solidFill>
              </a:defRPr>
            </a:lvl5pPr>
            <a:lvl6pPr>
              <a:defRPr sz="1747"/>
            </a:lvl6pPr>
            <a:lvl7pPr>
              <a:defRPr sz="1747"/>
            </a:lvl7pPr>
            <a:lvl8pPr>
              <a:defRPr sz="1747"/>
            </a:lvl8pPr>
            <a:lvl9pPr>
              <a:defRPr sz="174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3"/>
          </p:nvPr>
        </p:nvSpPr>
        <p:spPr>
          <a:xfrm>
            <a:off x="6208684" y="1138847"/>
            <a:ext cx="5384800" cy="2693131"/>
          </a:xfrm>
        </p:spPr>
        <p:txBody>
          <a:bodyPr/>
          <a:lstStyle>
            <a:lvl1pPr>
              <a:defRPr sz="2718">
                <a:solidFill>
                  <a:srgbClr val="0E1C58"/>
                </a:solidFill>
              </a:defRPr>
            </a:lvl1pPr>
            <a:lvl2pPr>
              <a:defRPr sz="2330">
                <a:solidFill>
                  <a:srgbClr val="0E1C58"/>
                </a:solidFill>
              </a:defRPr>
            </a:lvl2pPr>
            <a:lvl3pPr>
              <a:defRPr sz="1941">
                <a:solidFill>
                  <a:srgbClr val="0E1C58"/>
                </a:solidFill>
              </a:defRPr>
            </a:lvl3pPr>
            <a:lvl4pPr>
              <a:defRPr sz="1747">
                <a:solidFill>
                  <a:srgbClr val="0E1C58"/>
                </a:solidFill>
              </a:defRPr>
            </a:lvl4pPr>
            <a:lvl5pPr>
              <a:defRPr sz="1747">
                <a:solidFill>
                  <a:srgbClr val="0E1C58"/>
                </a:solidFill>
              </a:defRPr>
            </a:lvl5pPr>
            <a:lvl6pPr>
              <a:defRPr sz="1747"/>
            </a:lvl6pPr>
            <a:lvl7pPr>
              <a:defRPr sz="1747"/>
            </a:lvl7pPr>
            <a:lvl8pPr>
              <a:defRPr sz="1747"/>
            </a:lvl8pPr>
            <a:lvl9pPr>
              <a:defRPr sz="1747"/>
            </a:lvl9pPr>
          </a:lstStyle>
          <a:p>
            <a:pPr lvl="0"/>
            <a:r>
              <a:rPr lang="en-US"/>
              <a:t>Edit Master text styles</a:t>
            </a:r>
          </a:p>
        </p:txBody>
      </p:sp>
      <p:pic>
        <p:nvPicPr>
          <p:cNvPr id="10" name="Picture 9" descr="new_isis_ppt_bg_no_footer.png"/>
          <p:cNvPicPr>
            <a:picLocks noChangeAspect="1"/>
          </p:cNvPicPr>
          <p:nvPr/>
        </p:nvPicPr>
        <p:blipFill>
          <a:blip r:embed="rId2"/>
          <a:stretch>
            <a:fillRect/>
          </a:stretch>
        </p:blipFill>
        <p:spPr>
          <a:xfrm>
            <a:off x="8468" y="0"/>
            <a:ext cx="12183533" cy="6858000"/>
          </a:xfrm>
          <a:prstGeom prst="rect">
            <a:avLst/>
          </a:prstGeom>
        </p:spPr>
      </p:pic>
    </p:spTree>
    <p:extLst>
      <p:ext uri="{BB962C8B-B14F-4D97-AF65-F5344CB8AC3E}">
        <p14:creationId xmlns:p14="http://schemas.microsoft.com/office/powerpoint/2010/main" val="341867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4 comparison">
    <p:spTree>
      <p:nvGrpSpPr>
        <p:cNvPr id="1" name=""/>
        <p:cNvGrpSpPr/>
        <p:nvPr/>
      </p:nvGrpSpPr>
      <p:grpSpPr>
        <a:xfrm>
          <a:off x="0" y="0"/>
          <a:ext cx="0" cy="0"/>
          <a:chOff x="0" y="0"/>
          <a:chExt cx="0" cy="0"/>
        </a:xfrm>
      </p:grpSpPr>
      <p:pic>
        <p:nvPicPr>
          <p:cNvPr id="10" name="Picture 9"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0" y="178419"/>
            <a:ext cx="10972800" cy="783770"/>
          </a:xfrm>
        </p:spPr>
        <p:txBody>
          <a:bodyPr/>
          <a:lstStyle>
            <a:lvl1pPr>
              <a:defRPr>
                <a:solidFill>
                  <a:srgbClr val="0E1C58"/>
                </a:solidFill>
              </a:defRPr>
            </a:lvl1pPr>
          </a:lstStyle>
          <a:p>
            <a:r>
              <a:rPr lang="en-US"/>
              <a:t>Click to edit Master title style</a:t>
            </a:r>
          </a:p>
        </p:txBody>
      </p:sp>
      <p:sp>
        <p:nvSpPr>
          <p:cNvPr id="4" name="Content Placeholder 3"/>
          <p:cNvSpPr>
            <a:spLocks noGrp="1"/>
          </p:cNvSpPr>
          <p:nvPr>
            <p:ph sz="half" idx="2"/>
          </p:nvPr>
        </p:nvSpPr>
        <p:spPr>
          <a:xfrm>
            <a:off x="609601" y="1140611"/>
            <a:ext cx="5386919" cy="2143507"/>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140611"/>
            <a:ext cx="5389035" cy="2143507"/>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760DCD-E0C0-43A0-A839-0623D74C58EA}" type="datetimeFigureOut">
              <a:rPr lang="en-US" smtClean="0"/>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460AA6-23B3-4163-B836-97DEF89A8A74}" type="slidenum">
              <a:rPr lang="en-US" smtClean="0"/>
              <a:t>‹#›</a:t>
            </a:fld>
            <a:endParaRPr lang="en-US"/>
          </a:p>
        </p:txBody>
      </p:sp>
      <p:sp>
        <p:nvSpPr>
          <p:cNvPr id="14" name="Rectangle 13"/>
          <p:cNvSpPr/>
          <p:nvPr/>
        </p:nvSpPr>
        <p:spPr>
          <a:xfrm>
            <a:off x="0" y="5859886"/>
            <a:ext cx="12192000" cy="99811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747"/>
          </a:p>
        </p:txBody>
      </p:sp>
      <p:sp>
        <p:nvSpPr>
          <p:cNvPr id="13" name="Content Placeholder 3"/>
          <p:cNvSpPr>
            <a:spLocks noGrp="1"/>
          </p:cNvSpPr>
          <p:nvPr>
            <p:ph sz="half" idx="14"/>
          </p:nvPr>
        </p:nvSpPr>
        <p:spPr>
          <a:xfrm>
            <a:off x="6195483" y="3576938"/>
            <a:ext cx="5386919" cy="2282948"/>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13"/>
          </p:nvPr>
        </p:nvSpPr>
        <p:spPr>
          <a:xfrm>
            <a:off x="609601" y="3576940"/>
            <a:ext cx="5386919" cy="2282949"/>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519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2_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48271" y="6441024"/>
            <a:ext cx="0" cy="245745"/>
          </a:xfrm>
          <a:custGeom>
            <a:avLst/>
            <a:gdLst/>
            <a:ahLst/>
            <a:cxnLst/>
            <a:rect l="l" t="t" r="r" b="b"/>
            <a:pathLst>
              <a:path h="245745">
                <a:moveTo>
                  <a:pt x="0" y="0"/>
                </a:moveTo>
                <a:lnTo>
                  <a:pt x="0" y="245529"/>
                </a:lnTo>
              </a:path>
            </a:pathLst>
          </a:custGeom>
          <a:ln w="12700">
            <a:solidFill>
              <a:srgbClr val="BBBDC0"/>
            </a:solidFill>
            <a:prstDash val="sysDot"/>
          </a:ln>
        </p:spPr>
        <p:txBody>
          <a:bodyPr wrap="square" lIns="0" tIns="0" rIns="0" bIns="0" rtlCol="0"/>
          <a:lstStyle/>
          <a:p>
            <a:endParaRPr sz="1310"/>
          </a:p>
        </p:txBody>
      </p:sp>
      <p:sp>
        <p:nvSpPr>
          <p:cNvPr id="2" name="Holder 2"/>
          <p:cNvSpPr>
            <a:spLocks noGrp="1"/>
          </p:cNvSpPr>
          <p:nvPr>
            <p:ph type="title"/>
          </p:nvPr>
        </p:nvSpPr>
        <p:spPr>
          <a:xfrm>
            <a:off x="2507363" y="2477137"/>
            <a:ext cx="7177279" cy="830997"/>
          </a:xfrm>
        </p:spPr>
        <p:txBody>
          <a:bodyPr lIns="0" tIns="0" rIns="0" bIns="0"/>
          <a:lstStyle>
            <a:lvl1pPr>
              <a:defRPr sz="5241" b="1" i="0">
                <a:solidFill>
                  <a:schemeClr val="bg1"/>
                </a:solidFill>
                <a:latin typeface="Calibri"/>
                <a:cs typeface="Calibri"/>
              </a:defRPr>
            </a:lvl1pPr>
          </a:lstStyle>
          <a:p>
            <a:r>
              <a:rPr lang="en-US"/>
              <a:t>Click to edit Master title style</a:t>
            </a:r>
            <a:endParaRPr/>
          </a:p>
        </p:txBody>
      </p:sp>
      <p:sp>
        <p:nvSpPr>
          <p:cNvPr id="3" name="Holder 3"/>
          <p:cNvSpPr>
            <a:spLocks noGrp="1"/>
          </p:cNvSpPr>
          <p:nvPr>
            <p:ph sz="half" idx="2"/>
          </p:nvPr>
        </p:nvSpPr>
        <p:spPr>
          <a:xfrm>
            <a:off x="842873" y="1362075"/>
            <a:ext cx="5329555" cy="369332"/>
          </a:xfrm>
          <a:prstGeom prst="rect">
            <a:avLst/>
          </a:prstGeom>
        </p:spPr>
        <p:txBody>
          <a:bodyPr wrap="square" lIns="0" tIns="0" rIns="0" bIns="0">
            <a:spAutoFit/>
          </a:bodyPr>
          <a:lstStyle>
            <a:lvl1pPr>
              <a:defRPr sz="2330" b="0" i="0">
                <a:solidFill>
                  <a:srgbClr val="4D4D4F"/>
                </a:solidFill>
                <a:latin typeface="Calibri"/>
                <a:cs typeface="Calibri"/>
              </a:defRPr>
            </a:lvl1pPr>
          </a:lstStyle>
          <a:p>
            <a:pPr lvl="0"/>
            <a:r>
              <a:rPr lang="en-US"/>
              <a:t>Edit Master text styles</a:t>
            </a:r>
          </a:p>
        </p:txBody>
      </p:sp>
      <p:sp>
        <p:nvSpPr>
          <p:cNvPr id="4" name="Holder 4"/>
          <p:cNvSpPr>
            <a:spLocks noGrp="1"/>
          </p:cNvSpPr>
          <p:nvPr>
            <p:ph sz="half" idx="3"/>
          </p:nvPr>
        </p:nvSpPr>
        <p:spPr>
          <a:xfrm>
            <a:off x="6278880" y="1577343"/>
            <a:ext cx="5303520" cy="492443"/>
          </a:xfrm>
          <a:prstGeom prst="rect">
            <a:avLst/>
          </a:prstGeom>
        </p:spPr>
        <p:txBody>
          <a:bodyPr wrap="square" lIns="0" tIns="0" rIns="0" bIns="0">
            <a:spAutoFit/>
          </a:bodyPr>
          <a:lstStyle>
            <a:lvl1pPr>
              <a:defRPr/>
            </a:lvl1pPr>
          </a:lstStyle>
          <a:p>
            <a:pPr lvl="0"/>
            <a:r>
              <a:rPr lang="en-US"/>
              <a:t>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F760DCD-E0C0-43A0-A839-0623D74C58EA}" type="datetimeFigureOut">
              <a:rPr lang="en-US" smtClean="0"/>
              <a:t>10/15/2019</a:t>
            </a:fld>
            <a:endParaRPr lang="en-US"/>
          </a:p>
        </p:txBody>
      </p:sp>
      <p:sp>
        <p:nvSpPr>
          <p:cNvPr id="7" name="Holder 7"/>
          <p:cNvSpPr>
            <a:spLocks noGrp="1"/>
          </p:cNvSpPr>
          <p:nvPr>
            <p:ph type="sldNum" sz="quarter" idx="7"/>
          </p:nvPr>
        </p:nvSpPr>
        <p:spPr/>
        <p:txBody>
          <a:bodyPr lIns="0" tIns="0" rIns="0" bIns="0"/>
          <a:lstStyle>
            <a:lvl1pPr>
              <a:defRPr sz="765" b="0" i="0">
                <a:solidFill>
                  <a:srgbClr val="7E7E7E"/>
                </a:solidFill>
                <a:latin typeface="Calibri"/>
                <a:cs typeface="Calibri"/>
              </a:defRPr>
            </a:lvl1pPr>
          </a:lstStyle>
          <a:p>
            <a:fld id="{B6460AA6-23B3-4163-B836-97DEF89A8A74}" type="slidenum">
              <a:rPr lang="en-US" smtClean="0"/>
              <a:t>‹#›</a:t>
            </a:fld>
            <a:endParaRPr lang="en-US"/>
          </a:p>
        </p:txBody>
      </p:sp>
    </p:spTree>
    <p:extLst>
      <p:ext uri="{BB962C8B-B14F-4D97-AF65-F5344CB8AC3E}">
        <p14:creationId xmlns:p14="http://schemas.microsoft.com/office/powerpoint/2010/main" val="404449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285F5"/>
          </a:solidFill>
        </p:spPr>
        <p:txBody>
          <a:bodyPr wrap="square" lIns="0" tIns="0" rIns="0" bIns="0" rtlCol="0"/>
          <a:lstStyle/>
          <a:p>
            <a:endParaRPr sz="1310"/>
          </a:p>
        </p:txBody>
      </p:sp>
      <p:sp>
        <p:nvSpPr>
          <p:cNvPr id="2" name="Holder 2"/>
          <p:cNvSpPr>
            <a:spLocks noGrp="1"/>
          </p:cNvSpPr>
          <p:nvPr>
            <p:ph type="title"/>
          </p:nvPr>
        </p:nvSpPr>
        <p:spPr>
          <a:xfrm>
            <a:off x="2507363" y="2477137"/>
            <a:ext cx="7177279" cy="830997"/>
          </a:xfrm>
        </p:spPr>
        <p:txBody>
          <a:bodyPr lIns="0" tIns="0" rIns="0" bIns="0"/>
          <a:lstStyle>
            <a:lvl1pPr>
              <a:defRPr sz="5241" b="1" i="0">
                <a:solidFill>
                  <a:schemeClr val="bg1"/>
                </a:solidFill>
                <a:latin typeface="Calibri"/>
                <a:cs typeface="Calibri"/>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F760DCD-E0C0-43A0-A839-0623D74C58EA}" type="datetimeFigureOut">
              <a:rPr lang="en-US" smtClean="0"/>
              <a:t>10/15/2019</a:t>
            </a:fld>
            <a:endParaRPr lang="en-US"/>
          </a:p>
        </p:txBody>
      </p:sp>
      <p:sp>
        <p:nvSpPr>
          <p:cNvPr id="5" name="Holder 5"/>
          <p:cNvSpPr>
            <a:spLocks noGrp="1"/>
          </p:cNvSpPr>
          <p:nvPr>
            <p:ph type="sldNum" sz="quarter" idx="7"/>
          </p:nvPr>
        </p:nvSpPr>
        <p:spPr/>
        <p:txBody>
          <a:bodyPr lIns="0" tIns="0" rIns="0" bIns="0"/>
          <a:lstStyle>
            <a:lvl1pPr>
              <a:defRPr sz="765" b="0" i="0">
                <a:solidFill>
                  <a:srgbClr val="7E7E7E"/>
                </a:solidFill>
                <a:latin typeface="Calibri"/>
                <a:cs typeface="Calibri"/>
              </a:defRPr>
            </a:lvl1pPr>
          </a:lstStyle>
          <a:p>
            <a:fld id="{B6460AA6-23B3-4163-B836-97DEF89A8A74}" type="slidenum">
              <a:rPr lang="en-US" smtClean="0"/>
              <a:t>‹#›</a:t>
            </a:fld>
            <a:endParaRPr lang="en-US"/>
          </a:p>
        </p:txBody>
      </p:sp>
    </p:spTree>
    <p:extLst>
      <p:ext uri="{BB962C8B-B14F-4D97-AF65-F5344CB8AC3E}">
        <p14:creationId xmlns:p14="http://schemas.microsoft.com/office/powerpoint/2010/main" val="3079013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A587-6043-42EE-8141-F4884084B4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376F30-535F-487F-B79B-C4DC55642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F37363-C294-4048-9671-4767E16E2543}"/>
              </a:ext>
            </a:extLst>
          </p:cNvPr>
          <p:cNvSpPr>
            <a:spLocks noGrp="1"/>
          </p:cNvSpPr>
          <p:nvPr>
            <p:ph type="dt" sz="half" idx="10"/>
          </p:nvPr>
        </p:nvSpPr>
        <p:spPr/>
        <p:txBody>
          <a:bodyPr/>
          <a:lstStyle/>
          <a:p>
            <a:fld id="{776C2D18-428A-48B5-BC84-12E795B8C467}" type="datetimeFigureOut">
              <a:rPr lang="en-US" smtClean="0"/>
              <a:t>10/15/2019</a:t>
            </a:fld>
            <a:endParaRPr lang="en-US"/>
          </a:p>
        </p:txBody>
      </p:sp>
      <p:sp>
        <p:nvSpPr>
          <p:cNvPr id="5" name="Footer Placeholder 4">
            <a:extLst>
              <a:ext uri="{FF2B5EF4-FFF2-40B4-BE49-F238E27FC236}">
                <a16:creationId xmlns:a16="http://schemas.microsoft.com/office/drawing/2014/main" id="{C7CC2D54-8089-4946-AF79-1A18D8E7C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D82A5-B687-4EFF-B10B-29DF44445D6A}"/>
              </a:ext>
            </a:extLst>
          </p:cNvPr>
          <p:cNvSpPr>
            <a:spLocks noGrp="1"/>
          </p:cNvSpPr>
          <p:nvPr>
            <p:ph type="sldNum" sz="quarter" idx="12"/>
          </p:nvPr>
        </p:nvSpPr>
        <p:spPr/>
        <p:txBody>
          <a:bodyPr/>
          <a:lstStyle/>
          <a:p>
            <a:fld id="{2818BC1A-5C55-44A9-8D10-36D579C1DF6B}" type="slidenum">
              <a:rPr lang="en-US" smtClean="0"/>
              <a:t>‹#›</a:t>
            </a:fld>
            <a:endParaRPr lang="en-US"/>
          </a:p>
        </p:txBody>
      </p:sp>
    </p:spTree>
    <p:extLst>
      <p:ext uri="{BB962C8B-B14F-4D97-AF65-F5344CB8AC3E}">
        <p14:creationId xmlns:p14="http://schemas.microsoft.com/office/powerpoint/2010/main" val="265498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6" name="Picture 5"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0" y="159174"/>
            <a:ext cx="10972800" cy="783770"/>
          </a:xfrm>
        </p:spPr>
        <p:txBody>
          <a:bodyPr/>
          <a:lstStyle>
            <a:lvl1pPr>
              <a:defRPr>
                <a:solidFill>
                  <a:srgbClr val="0E1C58"/>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3F760DCD-E0C0-43A0-A839-0623D74C58EA}" type="datetimeFigureOut">
              <a:rPr lang="en-US" smtClean="0"/>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460AA6-23B3-4163-B836-97DEF89A8A74}" type="slidenum">
              <a:rPr lang="en-US" smtClean="0"/>
              <a:t>‹#›</a:t>
            </a:fld>
            <a:endParaRPr lang="en-US"/>
          </a:p>
        </p:txBody>
      </p:sp>
      <p:sp>
        <p:nvSpPr>
          <p:cNvPr id="7" name="Content Placeholder 2"/>
          <p:cNvSpPr>
            <a:spLocks noGrp="1"/>
          </p:cNvSpPr>
          <p:nvPr>
            <p:ph idx="1"/>
          </p:nvPr>
        </p:nvSpPr>
        <p:spPr>
          <a:xfrm>
            <a:off x="609600" y="1176835"/>
            <a:ext cx="10972800" cy="4525963"/>
          </a:xfrm>
        </p:spPr>
        <p:txBody>
          <a:bodyPr/>
          <a:lstStyle>
            <a:lvl1pPr>
              <a:defRPr>
                <a:solidFill>
                  <a:srgbClr val="0E1C58"/>
                </a:solidFill>
              </a:defRPr>
            </a:lvl1pPr>
            <a:lvl2pPr>
              <a:defRPr>
                <a:solidFill>
                  <a:srgbClr val="0E1C58"/>
                </a:solidFill>
              </a:defRPr>
            </a:lvl2pPr>
            <a:lvl3pPr>
              <a:defRPr>
                <a:solidFill>
                  <a:srgbClr val="0E1C58"/>
                </a:solidFill>
              </a:defRPr>
            </a:lvl3pPr>
            <a:lvl4pPr>
              <a:defRPr>
                <a:solidFill>
                  <a:srgbClr val="0E1C58"/>
                </a:solidFill>
              </a:defRPr>
            </a:lvl4pPr>
            <a:lvl5pPr>
              <a:defRPr>
                <a:solidFill>
                  <a:srgbClr val="0E1C5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08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nother">
    <p:spTree>
      <p:nvGrpSpPr>
        <p:cNvPr id="1" name=""/>
        <p:cNvGrpSpPr/>
        <p:nvPr/>
      </p:nvGrpSpPr>
      <p:grpSpPr>
        <a:xfrm>
          <a:off x="0" y="0"/>
          <a:ext cx="0" cy="0"/>
          <a:chOff x="0" y="0"/>
          <a:chExt cx="0" cy="0"/>
        </a:xfrm>
      </p:grpSpPr>
      <p:pic>
        <p:nvPicPr>
          <p:cNvPr id="14" name="Picture 13" descr="new_isis_ppt_bg_no_footer.png"/>
          <p:cNvPicPr>
            <a:picLocks noChangeAspect="1"/>
          </p:cNvPicPr>
          <p:nvPr/>
        </p:nvPicPr>
        <p:blipFill>
          <a:blip r:embed="rId2"/>
          <a:stretch>
            <a:fillRect/>
          </a:stretch>
        </p:blipFill>
        <p:spPr>
          <a:xfrm>
            <a:off x="8468" y="0"/>
            <a:ext cx="12183533" cy="6858000"/>
          </a:xfrm>
          <a:prstGeom prst="rect">
            <a:avLst/>
          </a:prstGeom>
        </p:spPr>
      </p:pic>
      <p:sp>
        <p:nvSpPr>
          <p:cNvPr id="3" name="Content Placeholder 2"/>
          <p:cNvSpPr>
            <a:spLocks noGrp="1"/>
          </p:cNvSpPr>
          <p:nvPr>
            <p:ph idx="1"/>
          </p:nvPr>
        </p:nvSpPr>
        <p:spPr>
          <a:xfrm>
            <a:off x="609600" y="1176835"/>
            <a:ext cx="10972800" cy="4525963"/>
          </a:xfrm>
        </p:spPr>
        <p:txBody>
          <a:bodyPr/>
          <a:lstStyle>
            <a:lvl1pPr>
              <a:defRPr>
                <a:solidFill>
                  <a:srgbClr val="0E1C58"/>
                </a:solidFill>
              </a:defRPr>
            </a:lvl1pPr>
            <a:lvl2pPr>
              <a:defRPr>
                <a:solidFill>
                  <a:srgbClr val="0E1C58"/>
                </a:solidFill>
              </a:defRPr>
            </a:lvl2pPr>
            <a:lvl3pPr>
              <a:defRPr>
                <a:solidFill>
                  <a:srgbClr val="0E1C58"/>
                </a:solidFill>
              </a:defRPr>
            </a:lvl3pPr>
            <a:lvl4pPr>
              <a:defRPr>
                <a:solidFill>
                  <a:srgbClr val="0E1C58"/>
                </a:solidFill>
              </a:defRPr>
            </a:lvl4pPr>
            <a:lvl5pPr>
              <a:defRPr>
                <a:solidFill>
                  <a:srgbClr val="0E1C5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760DCD-E0C0-43A0-A839-0623D74C58EA}"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60AA6-23B3-4163-B836-97DEF89A8A74}" type="slidenum">
              <a:rPr lang="en-US" smtClean="0"/>
              <a:t>‹#›</a:t>
            </a:fld>
            <a:endParaRPr lang="en-US"/>
          </a:p>
        </p:txBody>
      </p:sp>
      <p:sp>
        <p:nvSpPr>
          <p:cNvPr id="2" name="Title 1"/>
          <p:cNvSpPr>
            <a:spLocks noGrp="1"/>
          </p:cNvSpPr>
          <p:nvPr>
            <p:ph type="title"/>
          </p:nvPr>
        </p:nvSpPr>
        <p:spPr>
          <a:xfrm>
            <a:off x="1429789" y="57768"/>
            <a:ext cx="10152611" cy="764526"/>
          </a:xfrm>
        </p:spPr>
        <p:txBody>
          <a:bodyPr>
            <a:normAutofit/>
          </a:bodyPr>
          <a:lstStyle>
            <a:lvl1pPr>
              <a:defRPr sz="3494">
                <a:solidFill>
                  <a:srgbClr val="0E1C58"/>
                </a:solidFill>
              </a:defRPr>
            </a:lvl1pPr>
          </a:lstStyle>
          <a:p>
            <a:r>
              <a:rPr lang="en-US"/>
              <a:t>Click to edit Master title style</a:t>
            </a:r>
          </a:p>
        </p:txBody>
      </p:sp>
    </p:spTree>
    <p:extLst>
      <p:ext uri="{BB962C8B-B14F-4D97-AF65-F5344CB8AC3E}">
        <p14:creationId xmlns:p14="http://schemas.microsoft.com/office/powerpoint/2010/main" val="168718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0" y="216907"/>
            <a:ext cx="10972800" cy="726038"/>
          </a:xfrm>
        </p:spPr>
        <p:txBody>
          <a:bodyPr/>
          <a:lstStyle>
            <a:lvl1pPr>
              <a:defRPr>
                <a:solidFill>
                  <a:srgbClr val="0E1C58"/>
                </a:solidFill>
              </a:defRPr>
            </a:lvl1pPr>
          </a:lstStyle>
          <a:p>
            <a:r>
              <a:rPr lang="en-US"/>
              <a:t>Click to edit Master title style</a:t>
            </a:r>
          </a:p>
        </p:txBody>
      </p:sp>
      <p:sp>
        <p:nvSpPr>
          <p:cNvPr id="3" name="Content Placeholder 2"/>
          <p:cNvSpPr>
            <a:spLocks noGrp="1"/>
          </p:cNvSpPr>
          <p:nvPr>
            <p:ph sz="half" idx="1"/>
          </p:nvPr>
        </p:nvSpPr>
        <p:spPr>
          <a:xfrm>
            <a:off x="609600" y="1234567"/>
            <a:ext cx="5384800" cy="4525963"/>
          </a:xfrm>
        </p:spPr>
        <p:txBody>
          <a:bodyPr/>
          <a:lstStyle>
            <a:lvl1pPr>
              <a:defRPr sz="2718">
                <a:solidFill>
                  <a:srgbClr val="0E1C58"/>
                </a:solidFill>
              </a:defRPr>
            </a:lvl1pPr>
            <a:lvl2pPr>
              <a:defRPr sz="2330">
                <a:solidFill>
                  <a:srgbClr val="0E1C58"/>
                </a:solidFill>
              </a:defRPr>
            </a:lvl2pPr>
            <a:lvl3pPr>
              <a:defRPr sz="1941">
                <a:solidFill>
                  <a:srgbClr val="0E1C58"/>
                </a:solidFill>
              </a:defRPr>
            </a:lvl3pPr>
            <a:lvl4pPr>
              <a:defRPr sz="1747">
                <a:solidFill>
                  <a:srgbClr val="0E1C58"/>
                </a:solidFill>
              </a:defRPr>
            </a:lvl4pPr>
            <a:lvl5pPr>
              <a:defRPr sz="1747">
                <a:solidFill>
                  <a:srgbClr val="0E1C58"/>
                </a:solidFill>
              </a:defRPr>
            </a:lvl5pPr>
            <a:lvl6pPr>
              <a:defRPr sz="1747"/>
            </a:lvl6pPr>
            <a:lvl7pPr>
              <a:defRPr sz="1747"/>
            </a:lvl7pPr>
            <a:lvl8pPr>
              <a:defRPr sz="1747"/>
            </a:lvl8pPr>
            <a:lvl9pPr>
              <a:defRPr sz="174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34567"/>
            <a:ext cx="5384800" cy="4525963"/>
          </a:xfrm>
        </p:spPr>
        <p:txBody>
          <a:bodyPr/>
          <a:lstStyle>
            <a:lvl1pPr>
              <a:defRPr sz="2718">
                <a:solidFill>
                  <a:srgbClr val="0E1C58"/>
                </a:solidFill>
              </a:defRPr>
            </a:lvl1pPr>
            <a:lvl2pPr>
              <a:defRPr sz="2330">
                <a:solidFill>
                  <a:srgbClr val="0E1C58"/>
                </a:solidFill>
              </a:defRPr>
            </a:lvl2pPr>
            <a:lvl3pPr>
              <a:defRPr sz="1941">
                <a:solidFill>
                  <a:srgbClr val="0E1C58"/>
                </a:solidFill>
              </a:defRPr>
            </a:lvl3pPr>
            <a:lvl4pPr>
              <a:defRPr sz="1747">
                <a:solidFill>
                  <a:srgbClr val="0E1C58"/>
                </a:solidFill>
              </a:defRPr>
            </a:lvl4pPr>
            <a:lvl5pPr>
              <a:defRPr sz="1747">
                <a:solidFill>
                  <a:srgbClr val="0E1C58"/>
                </a:solidFill>
              </a:defRPr>
            </a:lvl5pPr>
            <a:lvl6pPr>
              <a:defRPr sz="1747"/>
            </a:lvl6pPr>
            <a:lvl7pPr>
              <a:defRPr sz="1747"/>
            </a:lvl7pPr>
            <a:lvl8pPr>
              <a:defRPr sz="1747"/>
            </a:lvl8pPr>
            <a:lvl9pPr>
              <a:defRPr sz="174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760DCD-E0C0-43A0-A839-0623D74C58EA}"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460AA6-23B3-4163-B836-97DEF89A8A74}" type="slidenum">
              <a:rPr lang="en-US" smtClean="0"/>
              <a:t>‹#›</a:t>
            </a:fld>
            <a:endParaRPr lang="en-US"/>
          </a:p>
        </p:txBody>
      </p:sp>
    </p:spTree>
    <p:extLst>
      <p:ext uri="{BB962C8B-B14F-4D97-AF65-F5344CB8AC3E}">
        <p14:creationId xmlns:p14="http://schemas.microsoft.com/office/powerpoint/2010/main" val="355882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 comparison">
    <p:spTree>
      <p:nvGrpSpPr>
        <p:cNvPr id="1" name=""/>
        <p:cNvGrpSpPr/>
        <p:nvPr/>
      </p:nvGrpSpPr>
      <p:grpSpPr>
        <a:xfrm>
          <a:off x="0" y="0"/>
          <a:ext cx="0" cy="0"/>
          <a:chOff x="0" y="0"/>
          <a:chExt cx="0" cy="0"/>
        </a:xfrm>
      </p:grpSpPr>
      <p:pic>
        <p:nvPicPr>
          <p:cNvPr id="10" name="Picture 9"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0" y="178419"/>
            <a:ext cx="10972800" cy="783770"/>
          </a:xfrm>
        </p:spPr>
        <p:txBody>
          <a:bodyPr/>
          <a:lstStyle>
            <a:lvl1pPr>
              <a:defRPr>
                <a:solidFill>
                  <a:srgbClr val="0E1C58"/>
                </a:solidFill>
              </a:defRPr>
            </a:lvl1pPr>
          </a:lstStyle>
          <a:p>
            <a:r>
              <a:rPr lang="en-US"/>
              <a:t>Click to edit Master title style</a:t>
            </a:r>
          </a:p>
        </p:txBody>
      </p:sp>
      <p:sp>
        <p:nvSpPr>
          <p:cNvPr id="4" name="Content Placeholder 3"/>
          <p:cNvSpPr>
            <a:spLocks noGrp="1"/>
          </p:cNvSpPr>
          <p:nvPr>
            <p:ph sz="half" idx="2"/>
          </p:nvPr>
        </p:nvSpPr>
        <p:spPr>
          <a:xfrm>
            <a:off x="609601" y="1140608"/>
            <a:ext cx="5386919" cy="2143507"/>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140608"/>
            <a:ext cx="5389035" cy="2143507"/>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760DCD-E0C0-43A0-A839-0623D74C58EA}" type="datetimeFigureOut">
              <a:rPr lang="en-US" smtClean="0"/>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460AA6-23B3-4163-B836-97DEF89A8A74}" type="slidenum">
              <a:rPr lang="en-US" smtClean="0"/>
              <a:t>‹#›</a:t>
            </a:fld>
            <a:endParaRPr lang="en-US"/>
          </a:p>
        </p:txBody>
      </p:sp>
      <p:sp>
        <p:nvSpPr>
          <p:cNvPr id="14" name="Rectangle 13"/>
          <p:cNvSpPr/>
          <p:nvPr/>
        </p:nvSpPr>
        <p:spPr>
          <a:xfrm>
            <a:off x="0" y="5859886"/>
            <a:ext cx="12192000" cy="99811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747"/>
          </a:p>
        </p:txBody>
      </p:sp>
      <p:sp>
        <p:nvSpPr>
          <p:cNvPr id="13" name="Content Placeholder 3"/>
          <p:cNvSpPr>
            <a:spLocks noGrp="1"/>
          </p:cNvSpPr>
          <p:nvPr>
            <p:ph sz="half" idx="14"/>
          </p:nvPr>
        </p:nvSpPr>
        <p:spPr>
          <a:xfrm>
            <a:off x="6195483" y="3576938"/>
            <a:ext cx="5386919" cy="2282948"/>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13"/>
          </p:nvPr>
        </p:nvSpPr>
        <p:spPr>
          <a:xfrm>
            <a:off x="609601" y="3576940"/>
            <a:ext cx="5386919" cy="2282949"/>
          </a:xfrm>
        </p:spPr>
        <p:txBody>
          <a:bodyPr/>
          <a:lstStyle>
            <a:lvl1pPr>
              <a:defRPr sz="2330">
                <a:solidFill>
                  <a:srgbClr val="0E1C58"/>
                </a:solidFill>
              </a:defRPr>
            </a:lvl1pPr>
            <a:lvl2pPr>
              <a:defRPr sz="1941">
                <a:solidFill>
                  <a:srgbClr val="0E1C58"/>
                </a:solidFill>
              </a:defRPr>
            </a:lvl2pPr>
            <a:lvl3pPr>
              <a:defRPr sz="1747">
                <a:solidFill>
                  <a:srgbClr val="0E1C58"/>
                </a:solidFill>
              </a:defRPr>
            </a:lvl3pPr>
            <a:lvl4pPr>
              <a:defRPr sz="1553">
                <a:solidFill>
                  <a:srgbClr val="0E1C58"/>
                </a:solidFill>
              </a:defRPr>
            </a:lvl4pPr>
            <a:lvl5pPr>
              <a:defRPr sz="1553">
                <a:solidFill>
                  <a:srgbClr val="0E1C58"/>
                </a:solidFill>
              </a:defRPr>
            </a:lvl5pPr>
            <a:lvl6pPr>
              <a:defRPr sz="1553"/>
            </a:lvl6pPr>
            <a:lvl7pPr>
              <a:defRPr sz="1553"/>
            </a:lvl7pPr>
            <a:lvl8pPr>
              <a:defRPr sz="1553"/>
            </a:lvl8pPr>
            <a:lvl9pPr>
              <a:defRPr sz="15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5859886"/>
            <a:ext cx="12192000" cy="99811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747"/>
          </a:p>
        </p:txBody>
      </p:sp>
    </p:spTree>
    <p:extLst>
      <p:ext uri="{BB962C8B-B14F-4D97-AF65-F5344CB8AC3E}">
        <p14:creationId xmlns:p14="http://schemas.microsoft.com/office/powerpoint/2010/main" val="206583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760DCD-E0C0-43A0-A839-0623D74C58EA}" type="datetimeFigureOut">
              <a:rPr lang="en-US" smtClean="0"/>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460AA6-23B3-4163-B836-97DEF89A8A74}" type="slidenum">
              <a:rPr lang="en-US" smtClean="0"/>
              <a:t>‹#›</a:t>
            </a:fld>
            <a:endParaRPr lang="en-US"/>
          </a:p>
        </p:txBody>
      </p:sp>
      <p:pic>
        <p:nvPicPr>
          <p:cNvPr id="5" name="Picture 4"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6561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941" b="1"/>
            </a:lvl1pPr>
          </a:lstStyle>
          <a:p>
            <a:r>
              <a:rPr lang="en-US"/>
              <a:t>Click to edit Master title style</a:t>
            </a:r>
          </a:p>
        </p:txBody>
      </p:sp>
      <p:sp>
        <p:nvSpPr>
          <p:cNvPr id="3" name="Content Placeholder 2"/>
          <p:cNvSpPr>
            <a:spLocks noGrp="1"/>
          </p:cNvSpPr>
          <p:nvPr>
            <p:ph idx="1"/>
          </p:nvPr>
        </p:nvSpPr>
        <p:spPr>
          <a:xfrm>
            <a:off x="4766735" y="273052"/>
            <a:ext cx="6815667" cy="5853113"/>
          </a:xfrm>
        </p:spPr>
        <p:txBody>
          <a:bodyPr/>
          <a:lstStyle>
            <a:lvl1pPr>
              <a:defRPr sz="3106"/>
            </a:lvl1pPr>
            <a:lvl2pPr>
              <a:defRPr sz="2718"/>
            </a:lvl2pPr>
            <a:lvl3pPr>
              <a:defRPr sz="2330"/>
            </a:lvl3pPr>
            <a:lvl4pPr>
              <a:defRPr sz="1941"/>
            </a:lvl4pPr>
            <a:lvl5pPr>
              <a:defRPr sz="1941"/>
            </a:lvl5pPr>
            <a:lvl6pPr>
              <a:defRPr sz="1941"/>
            </a:lvl6pPr>
            <a:lvl7pPr>
              <a:defRPr sz="1941"/>
            </a:lvl7pPr>
            <a:lvl8pPr>
              <a:defRPr sz="1941"/>
            </a:lvl8pPr>
            <a:lvl9pPr>
              <a:defRPr sz="194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359"/>
            </a:lvl1pPr>
            <a:lvl2pPr marL="443777" indent="0">
              <a:buNone/>
              <a:defRPr sz="1165"/>
            </a:lvl2pPr>
            <a:lvl3pPr marL="887553" indent="0">
              <a:buNone/>
              <a:defRPr sz="971"/>
            </a:lvl3pPr>
            <a:lvl4pPr marL="1331330" indent="0">
              <a:buNone/>
              <a:defRPr sz="874"/>
            </a:lvl4pPr>
            <a:lvl5pPr marL="1775106" indent="0">
              <a:buNone/>
              <a:defRPr sz="874"/>
            </a:lvl5pPr>
            <a:lvl6pPr marL="2218883" indent="0">
              <a:buNone/>
              <a:defRPr sz="874"/>
            </a:lvl6pPr>
            <a:lvl7pPr marL="2662660" indent="0">
              <a:buNone/>
              <a:defRPr sz="874"/>
            </a:lvl7pPr>
            <a:lvl8pPr marL="3106436" indent="0">
              <a:buNone/>
              <a:defRPr sz="874"/>
            </a:lvl8pPr>
            <a:lvl9pPr marL="3550213" indent="0">
              <a:buNone/>
              <a:defRPr sz="874"/>
            </a:lvl9pPr>
          </a:lstStyle>
          <a:p>
            <a:pPr lvl="0"/>
            <a:r>
              <a:rPr lang="en-US"/>
              <a:t>Edit Master text styles</a:t>
            </a:r>
          </a:p>
        </p:txBody>
      </p:sp>
      <p:sp>
        <p:nvSpPr>
          <p:cNvPr id="5" name="Date Placeholder 4"/>
          <p:cNvSpPr>
            <a:spLocks noGrp="1"/>
          </p:cNvSpPr>
          <p:nvPr>
            <p:ph type="dt" sz="half" idx="10"/>
          </p:nvPr>
        </p:nvSpPr>
        <p:spPr/>
        <p:txBody>
          <a:bodyPr/>
          <a:lstStyle/>
          <a:p>
            <a:fld id="{3F760DCD-E0C0-43A0-A839-0623D74C58EA}"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460AA6-23B3-4163-B836-97DEF89A8A74}" type="slidenum">
              <a:rPr lang="en-US" smtClean="0"/>
              <a:t>‹#›</a:t>
            </a:fld>
            <a:endParaRPr lang="en-US"/>
          </a:p>
        </p:txBody>
      </p:sp>
      <p:pic>
        <p:nvPicPr>
          <p:cNvPr id="8" name="Picture 7" descr="ISIS_PPT_P1_r2.pdf"/>
          <p:cNvPicPr>
            <a:picLocks noChangeAspect="1"/>
          </p:cNvPicPr>
          <p:nvPr/>
        </p:nvPicPr>
        <p:blipFill rotWithShape="1">
          <a:blip r:embed="rId2">
            <a:extLst>
              <a:ext uri="{28A0092B-C50C-407E-A947-70E740481C1C}">
                <a14:useLocalDpi xmlns:a14="http://schemas.microsoft.com/office/drawing/2010/main" val="0"/>
              </a:ext>
            </a:extLst>
          </a:blip>
          <a:srcRect t="17959"/>
          <a:stretch/>
        </p:blipFill>
        <p:spPr>
          <a:xfrm>
            <a:off x="0" y="1231602"/>
            <a:ext cx="12192000" cy="5626398"/>
          </a:xfrm>
          <a:prstGeom prst="rect">
            <a:avLst/>
          </a:prstGeom>
        </p:spPr>
      </p:pic>
    </p:spTree>
    <p:extLst>
      <p:ext uri="{BB962C8B-B14F-4D97-AF65-F5344CB8AC3E}">
        <p14:creationId xmlns:p14="http://schemas.microsoft.com/office/powerpoint/2010/main" val="765892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0"/>
            <a:ext cx="7315200" cy="566738"/>
          </a:xfrm>
        </p:spPr>
        <p:txBody>
          <a:bodyPr anchor="b"/>
          <a:lstStyle>
            <a:lvl1pPr algn="l">
              <a:defRPr sz="1941"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106"/>
            </a:lvl1pPr>
            <a:lvl2pPr marL="443777" indent="0">
              <a:buNone/>
              <a:defRPr sz="2718"/>
            </a:lvl2pPr>
            <a:lvl3pPr marL="887553" indent="0">
              <a:buNone/>
              <a:defRPr sz="2330"/>
            </a:lvl3pPr>
            <a:lvl4pPr marL="1331330" indent="0">
              <a:buNone/>
              <a:defRPr sz="1941"/>
            </a:lvl4pPr>
            <a:lvl5pPr marL="1775106" indent="0">
              <a:buNone/>
              <a:defRPr sz="1941"/>
            </a:lvl5pPr>
            <a:lvl6pPr marL="2218883" indent="0">
              <a:buNone/>
              <a:defRPr sz="1941"/>
            </a:lvl6pPr>
            <a:lvl7pPr marL="2662660" indent="0">
              <a:buNone/>
              <a:defRPr sz="1941"/>
            </a:lvl7pPr>
            <a:lvl8pPr marL="3106436" indent="0">
              <a:buNone/>
              <a:defRPr sz="1941"/>
            </a:lvl8pPr>
            <a:lvl9pPr marL="3550213" indent="0">
              <a:buNone/>
              <a:defRPr sz="1941"/>
            </a:lvl9pPr>
          </a:lstStyle>
          <a:p>
            <a:r>
              <a:rPr lang="en-US"/>
              <a:t>Click icon to add picture</a:t>
            </a:r>
          </a:p>
        </p:txBody>
      </p:sp>
      <p:sp>
        <p:nvSpPr>
          <p:cNvPr id="4" name="Text Placeholder 3"/>
          <p:cNvSpPr>
            <a:spLocks noGrp="1"/>
          </p:cNvSpPr>
          <p:nvPr>
            <p:ph type="body" sz="half" idx="2"/>
          </p:nvPr>
        </p:nvSpPr>
        <p:spPr>
          <a:xfrm>
            <a:off x="2389719" y="5367338"/>
            <a:ext cx="7315200" cy="804862"/>
          </a:xfrm>
        </p:spPr>
        <p:txBody>
          <a:bodyPr/>
          <a:lstStyle>
            <a:lvl1pPr marL="0" indent="0">
              <a:buNone/>
              <a:defRPr sz="1359"/>
            </a:lvl1pPr>
            <a:lvl2pPr marL="443777" indent="0">
              <a:buNone/>
              <a:defRPr sz="1165"/>
            </a:lvl2pPr>
            <a:lvl3pPr marL="887553" indent="0">
              <a:buNone/>
              <a:defRPr sz="971"/>
            </a:lvl3pPr>
            <a:lvl4pPr marL="1331330" indent="0">
              <a:buNone/>
              <a:defRPr sz="874"/>
            </a:lvl4pPr>
            <a:lvl5pPr marL="1775106" indent="0">
              <a:buNone/>
              <a:defRPr sz="874"/>
            </a:lvl5pPr>
            <a:lvl6pPr marL="2218883" indent="0">
              <a:buNone/>
              <a:defRPr sz="874"/>
            </a:lvl6pPr>
            <a:lvl7pPr marL="2662660" indent="0">
              <a:buNone/>
              <a:defRPr sz="874"/>
            </a:lvl7pPr>
            <a:lvl8pPr marL="3106436" indent="0">
              <a:buNone/>
              <a:defRPr sz="874"/>
            </a:lvl8pPr>
            <a:lvl9pPr marL="3550213" indent="0">
              <a:buNone/>
              <a:defRPr sz="874"/>
            </a:lvl9pPr>
          </a:lstStyle>
          <a:p>
            <a:pPr lvl="0"/>
            <a:r>
              <a:rPr lang="en-US"/>
              <a:t>Edit Master text styles</a:t>
            </a:r>
          </a:p>
        </p:txBody>
      </p:sp>
      <p:sp>
        <p:nvSpPr>
          <p:cNvPr id="5" name="Date Placeholder 4"/>
          <p:cNvSpPr>
            <a:spLocks noGrp="1"/>
          </p:cNvSpPr>
          <p:nvPr>
            <p:ph type="dt" sz="half" idx="10"/>
          </p:nvPr>
        </p:nvSpPr>
        <p:spPr/>
        <p:txBody>
          <a:bodyPr/>
          <a:lstStyle/>
          <a:p>
            <a:fld id="{3F760DCD-E0C0-43A0-A839-0623D74C58EA}"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460AA6-23B3-4163-B836-97DEF89A8A74}" type="slidenum">
              <a:rPr lang="en-US" smtClean="0"/>
              <a:t>‹#›</a:t>
            </a:fld>
            <a:endParaRPr lang="en-US"/>
          </a:p>
        </p:txBody>
      </p:sp>
      <p:pic>
        <p:nvPicPr>
          <p:cNvPr id="8" name="Picture 7" descr="ISIS_PPT_P1_r2.pdf"/>
          <p:cNvPicPr>
            <a:picLocks noChangeAspect="1"/>
          </p:cNvPicPr>
          <p:nvPr/>
        </p:nvPicPr>
        <p:blipFill rotWithShape="1">
          <a:blip r:embed="rId2">
            <a:extLst>
              <a:ext uri="{28A0092B-C50C-407E-A947-70E740481C1C}">
                <a14:useLocalDpi xmlns:a14="http://schemas.microsoft.com/office/drawing/2010/main" val="0"/>
              </a:ext>
            </a:extLst>
          </a:blip>
          <a:srcRect t="17959"/>
          <a:stretch/>
        </p:blipFill>
        <p:spPr>
          <a:xfrm>
            <a:off x="0" y="1231602"/>
            <a:ext cx="12192000" cy="5626398"/>
          </a:xfrm>
          <a:prstGeom prst="rect">
            <a:avLst/>
          </a:prstGeom>
        </p:spPr>
      </p:pic>
    </p:spTree>
    <p:extLst>
      <p:ext uri="{BB962C8B-B14F-4D97-AF65-F5344CB8AC3E}">
        <p14:creationId xmlns:p14="http://schemas.microsoft.com/office/powerpoint/2010/main" val="3744916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0" y="178419"/>
            <a:ext cx="10972800" cy="668307"/>
          </a:xfrm>
        </p:spPr>
        <p:txBody>
          <a:bodyPr/>
          <a:lstStyle/>
          <a:p>
            <a:r>
              <a:rPr lang="en-US"/>
              <a:t>Click to edit Master title style</a:t>
            </a:r>
          </a:p>
        </p:txBody>
      </p:sp>
      <p:sp>
        <p:nvSpPr>
          <p:cNvPr id="3" name="Vertical Text Placeholder 2"/>
          <p:cNvSpPr>
            <a:spLocks noGrp="1"/>
          </p:cNvSpPr>
          <p:nvPr>
            <p:ph type="body" orient="vert" idx="1"/>
          </p:nvPr>
        </p:nvSpPr>
        <p:spPr>
          <a:xfrm>
            <a:off x="609600" y="1176835"/>
            <a:ext cx="10972800" cy="45259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760DCD-E0C0-43A0-A839-0623D74C58EA}"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460AA6-23B3-4163-B836-97DEF89A8A74}" type="slidenum">
              <a:rPr lang="en-US" smtClean="0"/>
              <a:t>‹#›</a:t>
            </a:fld>
            <a:endParaRPr lang="en-US"/>
          </a:p>
        </p:txBody>
      </p:sp>
    </p:spTree>
    <p:extLst>
      <p:ext uri="{BB962C8B-B14F-4D97-AF65-F5344CB8AC3E}">
        <p14:creationId xmlns:p14="http://schemas.microsoft.com/office/powerpoint/2010/main" val="412761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165">
                <a:solidFill>
                  <a:schemeClr val="tx1">
                    <a:tint val="75000"/>
                  </a:schemeClr>
                </a:solidFill>
              </a:defRPr>
            </a:lvl1pPr>
          </a:lstStyle>
          <a:p>
            <a:fld id="{3F760DCD-E0C0-43A0-A839-0623D74C58EA}" type="datetimeFigureOut">
              <a:rPr lang="en-US" smtClean="0"/>
              <a:t>10/15/2019</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16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165">
                <a:solidFill>
                  <a:schemeClr val="tx1">
                    <a:tint val="75000"/>
                  </a:schemeClr>
                </a:solidFill>
              </a:defRPr>
            </a:lvl1pPr>
          </a:lstStyle>
          <a:p>
            <a:fld id="{B6460AA6-23B3-4163-B836-97DEF89A8A74}" type="slidenum">
              <a:rPr lang="en-US" smtClean="0"/>
              <a:t>‹#›</a:t>
            </a:fld>
            <a:endParaRPr lang="en-US"/>
          </a:p>
        </p:txBody>
      </p:sp>
    </p:spTree>
    <p:extLst>
      <p:ext uri="{BB962C8B-B14F-4D97-AF65-F5344CB8AC3E}">
        <p14:creationId xmlns:p14="http://schemas.microsoft.com/office/powerpoint/2010/main" val="1608723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443777" rtl="0" eaLnBrk="1" latinLnBrk="0" hangingPunct="1">
        <a:spcBef>
          <a:spcPct val="0"/>
        </a:spcBef>
        <a:buNone/>
        <a:defRPr sz="4271" kern="1200">
          <a:solidFill>
            <a:schemeClr val="tx1"/>
          </a:solidFill>
          <a:latin typeface="+mj-lt"/>
          <a:ea typeface="+mj-ea"/>
          <a:cs typeface="+mj-cs"/>
        </a:defRPr>
      </a:lvl1pPr>
    </p:titleStyle>
    <p:bodyStyle>
      <a:lvl1pPr marL="332832" indent="-332832" algn="l" defTabSz="443777" rtl="0" eaLnBrk="1" latinLnBrk="0" hangingPunct="1">
        <a:spcBef>
          <a:spcPct val="20000"/>
        </a:spcBef>
        <a:buFont typeface="Arial"/>
        <a:buChar char="•"/>
        <a:defRPr sz="3106" kern="1200">
          <a:solidFill>
            <a:schemeClr val="tx1"/>
          </a:solidFill>
          <a:latin typeface="+mn-lt"/>
          <a:ea typeface="+mn-ea"/>
          <a:cs typeface="+mn-cs"/>
        </a:defRPr>
      </a:lvl1pPr>
      <a:lvl2pPr marL="721137" indent="-277360" algn="l" defTabSz="443777" rtl="0" eaLnBrk="1" latinLnBrk="0" hangingPunct="1">
        <a:spcBef>
          <a:spcPct val="20000"/>
        </a:spcBef>
        <a:buFont typeface="Arial"/>
        <a:buChar char="–"/>
        <a:defRPr sz="2718" kern="1200">
          <a:solidFill>
            <a:schemeClr val="tx1"/>
          </a:solidFill>
          <a:latin typeface="+mn-lt"/>
          <a:ea typeface="+mn-ea"/>
          <a:cs typeface="+mn-cs"/>
        </a:defRPr>
      </a:lvl2pPr>
      <a:lvl3pPr marL="1109442" indent="-221888" algn="l" defTabSz="443777" rtl="0" eaLnBrk="1" latinLnBrk="0" hangingPunct="1">
        <a:spcBef>
          <a:spcPct val="20000"/>
        </a:spcBef>
        <a:buFont typeface="Arial"/>
        <a:buChar char="•"/>
        <a:defRPr sz="2330" kern="1200">
          <a:solidFill>
            <a:schemeClr val="tx1"/>
          </a:solidFill>
          <a:latin typeface="+mn-lt"/>
          <a:ea typeface="+mn-ea"/>
          <a:cs typeface="+mn-cs"/>
        </a:defRPr>
      </a:lvl3pPr>
      <a:lvl4pPr marL="1553218" indent="-221888" algn="l" defTabSz="443777" rtl="0" eaLnBrk="1" latinLnBrk="0" hangingPunct="1">
        <a:spcBef>
          <a:spcPct val="20000"/>
        </a:spcBef>
        <a:buFont typeface="Arial"/>
        <a:buChar char="–"/>
        <a:defRPr sz="1941" kern="1200">
          <a:solidFill>
            <a:schemeClr val="tx1"/>
          </a:solidFill>
          <a:latin typeface="+mn-lt"/>
          <a:ea typeface="+mn-ea"/>
          <a:cs typeface="+mn-cs"/>
        </a:defRPr>
      </a:lvl4pPr>
      <a:lvl5pPr marL="1996995" indent="-221888" algn="l" defTabSz="443777" rtl="0" eaLnBrk="1" latinLnBrk="0" hangingPunct="1">
        <a:spcBef>
          <a:spcPct val="20000"/>
        </a:spcBef>
        <a:buFont typeface="Arial"/>
        <a:buChar char="»"/>
        <a:defRPr sz="1941" kern="1200">
          <a:solidFill>
            <a:schemeClr val="tx1"/>
          </a:solidFill>
          <a:latin typeface="+mn-lt"/>
          <a:ea typeface="+mn-ea"/>
          <a:cs typeface="+mn-cs"/>
        </a:defRPr>
      </a:lvl5pPr>
      <a:lvl6pPr marL="2440771" indent="-221888" algn="l" defTabSz="443777" rtl="0" eaLnBrk="1" latinLnBrk="0" hangingPunct="1">
        <a:spcBef>
          <a:spcPct val="20000"/>
        </a:spcBef>
        <a:buFont typeface="Arial"/>
        <a:buChar char="•"/>
        <a:defRPr sz="1941" kern="1200">
          <a:solidFill>
            <a:schemeClr val="tx1"/>
          </a:solidFill>
          <a:latin typeface="+mn-lt"/>
          <a:ea typeface="+mn-ea"/>
          <a:cs typeface="+mn-cs"/>
        </a:defRPr>
      </a:lvl6pPr>
      <a:lvl7pPr marL="2884548" indent="-221888" algn="l" defTabSz="443777" rtl="0" eaLnBrk="1" latinLnBrk="0" hangingPunct="1">
        <a:spcBef>
          <a:spcPct val="20000"/>
        </a:spcBef>
        <a:buFont typeface="Arial"/>
        <a:buChar char="•"/>
        <a:defRPr sz="1941" kern="1200">
          <a:solidFill>
            <a:schemeClr val="tx1"/>
          </a:solidFill>
          <a:latin typeface="+mn-lt"/>
          <a:ea typeface="+mn-ea"/>
          <a:cs typeface="+mn-cs"/>
        </a:defRPr>
      </a:lvl7pPr>
      <a:lvl8pPr marL="3328325" indent="-221888" algn="l" defTabSz="443777" rtl="0" eaLnBrk="1" latinLnBrk="0" hangingPunct="1">
        <a:spcBef>
          <a:spcPct val="20000"/>
        </a:spcBef>
        <a:buFont typeface="Arial"/>
        <a:buChar char="•"/>
        <a:defRPr sz="1941" kern="1200">
          <a:solidFill>
            <a:schemeClr val="tx1"/>
          </a:solidFill>
          <a:latin typeface="+mn-lt"/>
          <a:ea typeface="+mn-ea"/>
          <a:cs typeface="+mn-cs"/>
        </a:defRPr>
      </a:lvl8pPr>
      <a:lvl9pPr marL="3772101" indent="-221888" algn="l" defTabSz="443777" rtl="0" eaLnBrk="1" latinLnBrk="0" hangingPunct="1">
        <a:spcBef>
          <a:spcPct val="20000"/>
        </a:spcBef>
        <a:buFont typeface="Arial"/>
        <a:buChar char="•"/>
        <a:defRPr sz="1941" kern="1200">
          <a:solidFill>
            <a:schemeClr val="tx1"/>
          </a:solidFill>
          <a:latin typeface="+mn-lt"/>
          <a:ea typeface="+mn-ea"/>
          <a:cs typeface="+mn-cs"/>
        </a:defRPr>
      </a:lvl9pPr>
    </p:bodyStyle>
    <p:otherStyle>
      <a:defPPr>
        <a:defRPr lang="en-US"/>
      </a:defPPr>
      <a:lvl1pPr marL="0" algn="l" defTabSz="443777" rtl="0" eaLnBrk="1" latinLnBrk="0" hangingPunct="1">
        <a:defRPr sz="1747" kern="1200">
          <a:solidFill>
            <a:schemeClr val="tx1"/>
          </a:solidFill>
          <a:latin typeface="+mn-lt"/>
          <a:ea typeface="+mn-ea"/>
          <a:cs typeface="+mn-cs"/>
        </a:defRPr>
      </a:lvl1pPr>
      <a:lvl2pPr marL="443777" algn="l" defTabSz="443777" rtl="0" eaLnBrk="1" latinLnBrk="0" hangingPunct="1">
        <a:defRPr sz="1747" kern="1200">
          <a:solidFill>
            <a:schemeClr val="tx1"/>
          </a:solidFill>
          <a:latin typeface="+mn-lt"/>
          <a:ea typeface="+mn-ea"/>
          <a:cs typeface="+mn-cs"/>
        </a:defRPr>
      </a:lvl2pPr>
      <a:lvl3pPr marL="887553" algn="l" defTabSz="443777" rtl="0" eaLnBrk="1" latinLnBrk="0" hangingPunct="1">
        <a:defRPr sz="1747" kern="1200">
          <a:solidFill>
            <a:schemeClr val="tx1"/>
          </a:solidFill>
          <a:latin typeface="+mn-lt"/>
          <a:ea typeface="+mn-ea"/>
          <a:cs typeface="+mn-cs"/>
        </a:defRPr>
      </a:lvl3pPr>
      <a:lvl4pPr marL="1331330" algn="l" defTabSz="443777" rtl="0" eaLnBrk="1" latinLnBrk="0" hangingPunct="1">
        <a:defRPr sz="1747" kern="1200">
          <a:solidFill>
            <a:schemeClr val="tx1"/>
          </a:solidFill>
          <a:latin typeface="+mn-lt"/>
          <a:ea typeface="+mn-ea"/>
          <a:cs typeface="+mn-cs"/>
        </a:defRPr>
      </a:lvl4pPr>
      <a:lvl5pPr marL="1775106" algn="l" defTabSz="443777" rtl="0" eaLnBrk="1" latinLnBrk="0" hangingPunct="1">
        <a:defRPr sz="1747" kern="1200">
          <a:solidFill>
            <a:schemeClr val="tx1"/>
          </a:solidFill>
          <a:latin typeface="+mn-lt"/>
          <a:ea typeface="+mn-ea"/>
          <a:cs typeface="+mn-cs"/>
        </a:defRPr>
      </a:lvl5pPr>
      <a:lvl6pPr marL="2218883" algn="l" defTabSz="443777" rtl="0" eaLnBrk="1" latinLnBrk="0" hangingPunct="1">
        <a:defRPr sz="1747" kern="1200">
          <a:solidFill>
            <a:schemeClr val="tx1"/>
          </a:solidFill>
          <a:latin typeface="+mn-lt"/>
          <a:ea typeface="+mn-ea"/>
          <a:cs typeface="+mn-cs"/>
        </a:defRPr>
      </a:lvl6pPr>
      <a:lvl7pPr marL="2662660" algn="l" defTabSz="443777" rtl="0" eaLnBrk="1" latinLnBrk="0" hangingPunct="1">
        <a:defRPr sz="1747" kern="1200">
          <a:solidFill>
            <a:schemeClr val="tx1"/>
          </a:solidFill>
          <a:latin typeface="+mn-lt"/>
          <a:ea typeface="+mn-ea"/>
          <a:cs typeface="+mn-cs"/>
        </a:defRPr>
      </a:lvl7pPr>
      <a:lvl8pPr marL="3106436" algn="l" defTabSz="443777" rtl="0" eaLnBrk="1" latinLnBrk="0" hangingPunct="1">
        <a:defRPr sz="1747" kern="1200">
          <a:solidFill>
            <a:schemeClr val="tx1"/>
          </a:solidFill>
          <a:latin typeface="+mn-lt"/>
          <a:ea typeface="+mn-ea"/>
          <a:cs typeface="+mn-cs"/>
        </a:defRPr>
      </a:lvl8pPr>
      <a:lvl9pPr marL="3550213" algn="l" defTabSz="443777" rtl="0" eaLnBrk="1" latinLnBrk="0" hangingPunct="1">
        <a:defRPr sz="1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s://medium.com/cryptomuse/how-the-nsa-caught-satoshi-nakamoto-868affcef59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en.bitcoin.it/wiki/Multisignatur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ethereumbuilders.gitbooks.io/guide/content/en/solidity_tutorials.html" TargetMode="External"/><Relationship Id="rId2" Type="http://schemas.openxmlformats.org/officeDocument/2006/relationships/hyperlink" Target="https://remix.ethereum.org/" TargetMode="External"/><Relationship Id="rId1" Type="http://schemas.openxmlformats.org/officeDocument/2006/relationships/slideLayout" Target="../slideLayouts/slideLayout2.xml"/><Relationship Id="rId4" Type="http://schemas.openxmlformats.org/officeDocument/2006/relationships/hyperlink" Target="https://www.dappuniversity.com/articles/solidity-tutoria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Blockchains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8940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600" y="1092200"/>
            <a:ext cx="11887200" cy="3263067"/>
          </a:xfrm>
          <a:prstGeom prst="rect">
            <a:avLst/>
          </a:prstGeom>
        </p:spPr>
      </p:pic>
      <p:sp>
        <p:nvSpPr>
          <p:cNvPr id="5"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13" name="Line Callout 1 12"/>
          <p:cNvSpPr/>
          <p:nvPr/>
        </p:nvSpPr>
        <p:spPr>
          <a:xfrm>
            <a:off x="2336800" y="4648200"/>
            <a:ext cx="6197600" cy="914400"/>
          </a:xfrm>
          <a:prstGeom prst="borderCallout1">
            <a:avLst>
              <a:gd name="adj1" fmla="val -880"/>
              <a:gd name="adj2" fmla="val 14913"/>
              <a:gd name="adj3" fmla="val -66566"/>
              <a:gd name="adj4" fmla="val -4592"/>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Blockchain</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 middleware enables digital asset transactions atop the traditional Internet</a:t>
            </a:r>
          </a:p>
        </p:txBody>
      </p:sp>
      <p:sp>
        <p:nvSpPr>
          <p:cNvPr id="2" name="Rounded Rectangle 1"/>
          <p:cNvSpPr/>
          <p:nvPr/>
        </p:nvSpPr>
        <p:spPr>
          <a:xfrm>
            <a:off x="203200" y="2921000"/>
            <a:ext cx="1828800" cy="1219200"/>
          </a:xfrm>
          <a:prstGeom prst="roundRect">
            <a:avLst>
              <a:gd name="adj" fmla="val 0"/>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0D28EE5F-4489-4C8D-8FCD-0E17F8991E0A}"/>
              </a:ext>
            </a:extLst>
          </p:cNvPr>
          <p:cNvSpPr/>
          <p:nvPr/>
        </p:nvSpPr>
        <p:spPr>
          <a:xfrm>
            <a:off x="10247797" y="2094287"/>
            <a:ext cx="1741003" cy="2463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71517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600" y="1092200"/>
            <a:ext cx="11887200" cy="3263067"/>
          </a:xfrm>
          <a:prstGeom prst="rect">
            <a:avLst/>
          </a:prstGeom>
        </p:spPr>
      </p:pic>
      <p:sp>
        <p:nvSpPr>
          <p:cNvPr id="5"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13" name="Line Callout 1 12"/>
          <p:cNvSpPr/>
          <p:nvPr/>
        </p:nvSpPr>
        <p:spPr>
          <a:xfrm>
            <a:off x="5028864" y="4524404"/>
            <a:ext cx="4927936" cy="530197"/>
          </a:xfrm>
          <a:prstGeom prst="borderCallout1">
            <a:avLst>
              <a:gd name="adj1" fmla="val -227"/>
              <a:gd name="adj2" fmla="val 93034"/>
              <a:gd name="adj3" fmla="val -377839"/>
              <a:gd name="adj4" fmla="val 106804"/>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Key characteristics of a </a:t>
            </a: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blockchain</a:t>
            </a:r>
            <a:endParaRPr lang="en-US" sz="2400" i="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10160000" y="1239189"/>
            <a:ext cx="1930400" cy="1219200"/>
          </a:xfrm>
          <a:prstGeom prst="roundRect">
            <a:avLst>
              <a:gd name="adj" fmla="val 10045"/>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Rectangle 1">
            <a:extLst>
              <a:ext uri="{FF2B5EF4-FFF2-40B4-BE49-F238E27FC236}">
                <a16:creationId xmlns:a16="http://schemas.microsoft.com/office/drawing/2014/main" id="{B951EDE9-96FB-45ED-B110-1CA2F992D145}"/>
              </a:ext>
            </a:extLst>
          </p:cNvPr>
          <p:cNvSpPr/>
          <p:nvPr/>
        </p:nvSpPr>
        <p:spPr>
          <a:xfrm>
            <a:off x="10247797" y="2094287"/>
            <a:ext cx="1741003" cy="2463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32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600" y="1092200"/>
            <a:ext cx="11887200" cy="3263067"/>
          </a:xfrm>
          <a:prstGeom prst="rect">
            <a:avLst/>
          </a:prstGeom>
        </p:spPr>
      </p:pic>
      <p:sp>
        <p:nvSpPr>
          <p:cNvPr id="5" name="Rectangle 3"/>
          <p:cNvSpPr txBox="1">
            <a:spLocks noChangeArrowheads="1"/>
          </p:cNvSpPr>
          <p:nvPr/>
        </p:nvSpPr>
        <p:spPr bwMode="auto">
          <a:xfrm>
            <a:off x="9240" y="0"/>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pic>
        <p:nvPicPr>
          <p:cNvPr id="2050" name="Picture 2" descr="https://cdn-images-1.medium.com/max/500/1*TKs780EbWQBbeyfclRcGBQ.jpe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1600" y="1103376"/>
            <a:ext cx="3133523" cy="40386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Line Callout 1 8"/>
          <p:cNvSpPr/>
          <p:nvPr/>
        </p:nvSpPr>
        <p:spPr>
          <a:xfrm>
            <a:off x="3860800" y="4648200"/>
            <a:ext cx="4876800" cy="834997"/>
          </a:xfrm>
          <a:prstGeom prst="borderCallout1">
            <a:avLst>
              <a:gd name="adj1" fmla="val -227"/>
              <a:gd name="adj2" fmla="val 14145"/>
              <a:gd name="adj3" fmla="val -130408"/>
              <a:gd name="adj4" fmla="val -19629"/>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The origins of the </a:t>
            </a: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blockchain</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prototol</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 are shrouded in mystery!</a:t>
            </a:r>
          </a:p>
        </p:txBody>
      </p:sp>
      <p:sp>
        <p:nvSpPr>
          <p:cNvPr id="10" name="Rectangle 9"/>
          <p:cNvSpPr>
            <a:spLocks/>
          </p:cNvSpPr>
          <p:nvPr/>
        </p:nvSpPr>
        <p:spPr>
          <a:xfrm>
            <a:off x="412087" y="5967324"/>
            <a:ext cx="11374868" cy="840025"/>
          </a:xfrm>
          <a:prstGeom prst="rect">
            <a:avLst/>
          </a:prstGeom>
          <a:solidFill>
            <a:schemeClr val="bg1"/>
          </a:solidFill>
        </p:spPr>
        <p:txBody>
          <a:bodyPr wrap="square" anchor="ctr" anchorCtr="0">
            <a:noAutofit/>
          </a:bodyPr>
          <a:lstStyle/>
          <a:p>
            <a:pPr algn="ctr"/>
            <a:r>
              <a:rPr lang="en-US" sz="2400">
                <a:latin typeface="Tahoma" panose="020B0604030504040204" pitchFamily="34" charset="0"/>
                <a:ea typeface="Tahoma" panose="020B0604030504040204" pitchFamily="34" charset="0"/>
                <a:cs typeface="Tahoma" panose="020B0604030504040204" pitchFamily="34" charset="0"/>
              </a:rPr>
              <a:t>See </a:t>
            </a:r>
            <a:r>
              <a:rPr lang="en-US" sz="2400">
                <a:latin typeface="Tahoma" panose="020B0604030504040204" pitchFamily="34" charset="0"/>
                <a:ea typeface="Tahoma" panose="020B0604030504040204" pitchFamily="34" charset="0"/>
                <a:cs typeface="Tahoma" panose="020B0604030504040204" pitchFamily="34" charset="0"/>
                <a:hlinkClick r:id="rId4"/>
              </a:rPr>
              <a:t>medium.com/</a:t>
            </a:r>
            <a:r>
              <a:rPr lang="en-US" sz="2400" err="1">
                <a:latin typeface="Tahoma" panose="020B0604030504040204" pitchFamily="34" charset="0"/>
                <a:ea typeface="Tahoma" panose="020B0604030504040204" pitchFamily="34" charset="0"/>
                <a:cs typeface="Tahoma" panose="020B0604030504040204" pitchFamily="34" charset="0"/>
                <a:hlinkClick r:id="rId4"/>
              </a:rPr>
              <a:t>cryptomuse</a:t>
            </a:r>
            <a:r>
              <a:rPr lang="en-US" sz="2400">
                <a:latin typeface="Tahoma" panose="020B0604030504040204" pitchFamily="34" charset="0"/>
                <a:ea typeface="Tahoma" panose="020B0604030504040204" pitchFamily="34" charset="0"/>
                <a:cs typeface="Tahoma" panose="020B0604030504040204" pitchFamily="34" charset="0"/>
                <a:hlinkClick r:id="rId4"/>
              </a:rPr>
              <a:t>/how-the-</a:t>
            </a:r>
            <a:r>
              <a:rPr lang="en-US" sz="2400" err="1">
                <a:latin typeface="Tahoma" panose="020B0604030504040204" pitchFamily="34" charset="0"/>
                <a:ea typeface="Tahoma" panose="020B0604030504040204" pitchFamily="34" charset="0"/>
                <a:cs typeface="Tahoma" panose="020B0604030504040204" pitchFamily="34" charset="0"/>
                <a:hlinkClick r:id="rId4"/>
              </a:rPr>
              <a:t>nsa</a:t>
            </a:r>
            <a:r>
              <a:rPr lang="en-US" sz="2400">
                <a:latin typeface="Tahoma" panose="020B0604030504040204" pitchFamily="34" charset="0"/>
                <a:ea typeface="Tahoma" panose="020B0604030504040204" pitchFamily="34" charset="0"/>
                <a:cs typeface="Tahoma" panose="020B0604030504040204" pitchFamily="34" charset="0"/>
                <a:hlinkClick r:id="rId4"/>
              </a:rPr>
              <a:t>-</a:t>
            </a:r>
            <a:br>
              <a:rPr lang="en-US" sz="2400">
                <a:latin typeface="Tahoma" panose="020B0604030504040204" pitchFamily="34" charset="0"/>
                <a:ea typeface="Tahoma" panose="020B0604030504040204" pitchFamily="34" charset="0"/>
                <a:cs typeface="Tahoma" panose="020B0604030504040204" pitchFamily="34" charset="0"/>
                <a:hlinkClick r:id="rId4"/>
              </a:rPr>
            </a:br>
            <a:r>
              <a:rPr lang="en-US" sz="2400">
                <a:latin typeface="Tahoma" panose="020B0604030504040204" pitchFamily="34" charset="0"/>
                <a:ea typeface="Tahoma" panose="020B0604030504040204" pitchFamily="34" charset="0"/>
                <a:cs typeface="Tahoma" panose="020B0604030504040204" pitchFamily="34" charset="0"/>
                <a:hlinkClick r:id="rId4"/>
              </a:rPr>
              <a:t>caught-satoshi-nakamoto-868affcef595</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6416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7600" y="279400"/>
            <a:ext cx="100584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p:cNvSpPr txBox="1">
            <a:spLocks noChangeArrowheads="1"/>
          </p:cNvSpPr>
          <p:nvPr/>
        </p:nvSpPr>
        <p:spPr bwMode="auto">
          <a:xfrm>
            <a:off x="1030133" y="1905000"/>
            <a:ext cx="101092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7200" b="0">
                <a:solidFill>
                  <a:srgbClr val="FF0000"/>
                </a:solidFill>
                <a:latin typeface="Tahoma" pitchFamily="34" charset="0"/>
                <a:cs typeface="Tahoma" pitchFamily="34" charset="0"/>
              </a:rPr>
              <a:t>Technical Foundations </a:t>
            </a:r>
            <a:br>
              <a:rPr lang="en-US" altLang="en-US" sz="7200" b="0">
                <a:solidFill>
                  <a:srgbClr val="FF0000"/>
                </a:solidFill>
                <a:latin typeface="Tahoma" pitchFamily="34" charset="0"/>
                <a:cs typeface="Tahoma" pitchFamily="34" charset="0"/>
              </a:rPr>
            </a:br>
            <a:r>
              <a:rPr lang="en-US" altLang="en-US" sz="7200" b="0">
                <a:solidFill>
                  <a:srgbClr val="FF0000"/>
                </a:solidFill>
                <a:latin typeface="Tahoma" pitchFamily="34" charset="0"/>
                <a:cs typeface="Tahoma" pitchFamily="34" charset="0"/>
              </a:rPr>
              <a:t>of </a:t>
            </a:r>
            <a:r>
              <a:rPr lang="en-US" altLang="en-US" sz="7200" b="0" err="1">
                <a:solidFill>
                  <a:srgbClr val="FF0000"/>
                </a:solidFill>
                <a:latin typeface="Tahoma" pitchFamily="34" charset="0"/>
                <a:cs typeface="Tahoma" pitchFamily="34" charset="0"/>
              </a:rPr>
              <a:t>Blockchain</a:t>
            </a:r>
            <a:endParaRPr lang="en-US" altLang="en-US" sz="7200" b="0">
              <a:solidFill>
                <a:srgbClr val="FF0000"/>
              </a:solidFill>
              <a:latin typeface="Tahoma" pitchFamily="34" charset="0"/>
              <a:cs typeface="Tahoma" pitchFamily="34" charset="0"/>
            </a:endParaRPr>
          </a:p>
        </p:txBody>
      </p:sp>
    </p:spTree>
    <p:extLst>
      <p:ext uri="{BB962C8B-B14F-4D97-AF65-F5344CB8AC3E}">
        <p14:creationId xmlns:p14="http://schemas.microsoft.com/office/powerpoint/2010/main" val="390693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237" y="-33499"/>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Technical Foundations of </a:t>
            </a:r>
            <a:r>
              <a:rPr lang="en-US" altLang="en-US" sz="3733" b="0" err="1">
                <a:solidFill>
                  <a:srgbClr val="FF0000"/>
                </a:solidFill>
                <a:latin typeface="Tahoma" pitchFamily="34" charset="0"/>
                <a:cs typeface="Tahoma" pitchFamily="34" charset="0"/>
              </a:rPr>
              <a:t>Blockchain</a:t>
            </a:r>
            <a:endParaRPr lang="en-US" altLang="en-US" sz="3733" b="0">
              <a:solidFill>
                <a:srgbClr val="FF0000"/>
              </a:solidFill>
              <a:latin typeface="Tahoma" pitchFamily="34" charset="0"/>
              <a:cs typeface="Tahoma" pitchFamily="34" charset="0"/>
            </a:endParaRPr>
          </a:p>
        </p:txBody>
      </p:sp>
      <p:sp>
        <p:nvSpPr>
          <p:cNvPr id="6" name="Oval 5"/>
          <p:cNvSpPr/>
          <p:nvPr/>
        </p:nvSpPr>
        <p:spPr>
          <a:xfrm>
            <a:off x="2545348" y="1188064"/>
            <a:ext cx="3759200" cy="3048000"/>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a:p>
          <a:p>
            <a:pPr algn="ctr"/>
            <a:r>
              <a:rPr lang="en-US" sz="2400"/>
              <a:t>Cryptography</a:t>
            </a:r>
          </a:p>
        </p:txBody>
      </p:sp>
      <p:sp>
        <p:nvSpPr>
          <p:cNvPr id="7" name="Oval 6"/>
          <p:cNvSpPr/>
          <p:nvPr/>
        </p:nvSpPr>
        <p:spPr>
          <a:xfrm>
            <a:off x="5689600" y="1188064"/>
            <a:ext cx="3759200" cy="3048000"/>
          </a:xfrm>
          <a:prstGeom prst="ellipse">
            <a:avLst/>
          </a:prstGeom>
          <a:solidFill>
            <a:schemeClr val="accent3">
              <a:lumMod val="65000"/>
              <a:alpha val="21000"/>
            </a:schemeClr>
          </a:solidFill>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t" anchorCtr="0"/>
          <a:lstStyle/>
          <a:p>
            <a:pPr algn="ctr"/>
            <a:endParaRPr lang="en-US" sz="2400"/>
          </a:p>
          <a:p>
            <a:pPr algn="ctr"/>
            <a:r>
              <a:rPr lang="en-US" sz="2400"/>
              <a:t>Game </a:t>
            </a:r>
          </a:p>
          <a:p>
            <a:pPr algn="ctr"/>
            <a:r>
              <a:rPr lang="en-US" sz="2400"/>
              <a:t>Theory</a:t>
            </a:r>
          </a:p>
        </p:txBody>
      </p:sp>
      <p:sp>
        <p:nvSpPr>
          <p:cNvPr id="8" name="TextBox 7"/>
          <p:cNvSpPr txBox="1"/>
          <p:nvPr/>
        </p:nvSpPr>
        <p:spPr>
          <a:xfrm>
            <a:off x="203201" y="787459"/>
            <a:ext cx="12090400" cy="461665"/>
          </a:xfrm>
          <a:prstGeom prst="rect">
            <a:avLst/>
          </a:prstGeom>
          <a:noFill/>
        </p:spPr>
        <p:txBody>
          <a:bodyPr wrap="square" lIns="0" rIns="0" rtlCol="0">
            <a:spAutoFit/>
          </a:bodyPr>
          <a:lstStyle/>
          <a:p>
            <a:r>
              <a:rPr lang="en-US" sz="2400" spc="-80" err="1">
                <a:latin typeface="Tahoma" panose="020B0604030504040204" pitchFamily="34" charset="0"/>
                <a:ea typeface="Tahoma" panose="020B0604030504040204" pitchFamily="34" charset="0"/>
                <a:cs typeface="Tahoma" panose="020B0604030504040204" pitchFamily="34" charset="0"/>
              </a:rPr>
              <a:t>Blockchains</a:t>
            </a:r>
            <a:r>
              <a:rPr lang="en-US" sz="2400" spc="-80">
                <a:latin typeface="Tahoma" panose="020B0604030504040204" pitchFamily="34" charset="0"/>
                <a:ea typeface="Tahoma" panose="020B0604030504040204" pitchFamily="34" charset="0"/>
                <a:cs typeface="Tahoma" panose="020B0604030504040204" pitchFamily="34" charset="0"/>
              </a:rPr>
              <a:t> integrates three branches of computer science &amp; mathematics</a:t>
            </a:r>
          </a:p>
        </p:txBody>
      </p:sp>
      <p:sp>
        <p:nvSpPr>
          <p:cNvPr id="9" name="Oval 8"/>
          <p:cNvSpPr/>
          <p:nvPr/>
        </p:nvSpPr>
        <p:spPr>
          <a:xfrm>
            <a:off x="3962400" y="2819400"/>
            <a:ext cx="3759200" cy="3048000"/>
          </a:xfrm>
          <a:prstGeom prst="ellipse">
            <a:avLst/>
          </a:prstGeom>
          <a:solidFill>
            <a:srgbClr val="00B0F0">
              <a:alpha val="21000"/>
            </a:srgbClr>
          </a:solidFill>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sz="2400"/>
          </a:p>
          <a:p>
            <a:pPr algn="ctr"/>
            <a:endParaRPr lang="en-US" sz="2400"/>
          </a:p>
          <a:p>
            <a:pPr algn="ctr"/>
            <a:r>
              <a:rPr lang="en-US" sz="2400"/>
              <a:t>Distributed Systems</a:t>
            </a:r>
          </a:p>
        </p:txBody>
      </p:sp>
      <p:sp>
        <p:nvSpPr>
          <p:cNvPr id="10" name="TextBox 9"/>
          <p:cNvSpPr txBox="1"/>
          <p:nvPr/>
        </p:nvSpPr>
        <p:spPr>
          <a:xfrm>
            <a:off x="9243902" y="1389359"/>
            <a:ext cx="2453973" cy="1179618"/>
          </a:xfrm>
          <a:prstGeom prst="rect">
            <a:avLst/>
          </a:prstGeom>
          <a:noFill/>
        </p:spPr>
        <p:txBody>
          <a:bodyPr wrap="square" rtlCol="0">
            <a:spAutoFit/>
          </a:bodyPr>
          <a:lstStyle/>
          <a:p>
            <a:pPr marL="150280" indent="-150280">
              <a:spcAft>
                <a:spcPts val="800"/>
              </a:spcAft>
              <a:buFont typeface="Arial" panose="020B0604020202020204" pitchFamily="34" charset="0"/>
              <a:buChar char="•"/>
            </a:pPr>
            <a:r>
              <a:rPr lang="en-US" sz="2133" i="1" err="1"/>
              <a:t>Incentivization</a:t>
            </a:r>
            <a:r>
              <a:rPr lang="en-US" sz="2133" i="1"/>
              <a:t> </a:t>
            </a:r>
          </a:p>
          <a:p>
            <a:pPr marL="150280" indent="-150280">
              <a:spcAft>
                <a:spcPts val="800"/>
              </a:spcAft>
              <a:buFont typeface="Arial" panose="020B0604020202020204" pitchFamily="34" charset="0"/>
              <a:buChar char="•"/>
            </a:pPr>
            <a:r>
              <a:rPr lang="en-US" sz="2133" i="1"/>
              <a:t>Maximizing long-term payoff</a:t>
            </a:r>
          </a:p>
        </p:txBody>
      </p:sp>
      <p:sp>
        <p:nvSpPr>
          <p:cNvPr id="11" name="TextBox 10"/>
          <p:cNvSpPr txBox="1"/>
          <p:nvPr/>
        </p:nvSpPr>
        <p:spPr>
          <a:xfrm>
            <a:off x="7748337" y="4446437"/>
            <a:ext cx="3672555" cy="1179618"/>
          </a:xfrm>
          <a:prstGeom prst="rect">
            <a:avLst/>
          </a:prstGeom>
          <a:noFill/>
        </p:spPr>
        <p:txBody>
          <a:bodyPr wrap="square" rtlCol="0">
            <a:spAutoFit/>
          </a:bodyPr>
          <a:lstStyle/>
          <a:p>
            <a:pPr marL="150280" indent="-150280">
              <a:spcAft>
                <a:spcPts val="800"/>
              </a:spcAft>
              <a:buFont typeface="Arial" panose="020B0604020202020204" pitchFamily="34" charset="0"/>
              <a:buChar char="•"/>
            </a:pPr>
            <a:r>
              <a:rPr lang="en-US" sz="2133" i="1"/>
              <a:t>Byzantine Fault Tolerance</a:t>
            </a:r>
          </a:p>
          <a:p>
            <a:pPr marL="150280" indent="-150280">
              <a:spcAft>
                <a:spcPts val="800"/>
              </a:spcAft>
              <a:buFont typeface="Arial" panose="020B0604020202020204" pitchFamily="34" charset="0"/>
              <a:buChar char="•"/>
            </a:pPr>
            <a:r>
              <a:rPr lang="en-US" sz="2133" i="1"/>
              <a:t>Event Chronology Without Synchronized Clock</a:t>
            </a:r>
          </a:p>
        </p:txBody>
      </p:sp>
      <p:sp>
        <p:nvSpPr>
          <p:cNvPr id="12" name="TextBox 11"/>
          <p:cNvSpPr txBox="1"/>
          <p:nvPr/>
        </p:nvSpPr>
        <p:spPr>
          <a:xfrm>
            <a:off x="203201" y="1434239"/>
            <a:ext cx="2342148" cy="1507849"/>
          </a:xfrm>
          <a:prstGeom prst="rect">
            <a:avLst/>
          </a:prstGeom>
          <a:noFill/>
        </p:spPr>
        <p:txBody>
          <a:bodyPr wrap="square" rtlCol="0">
            <a:spAutoFit/>
          </a:bodyPr>
          <a:lstStyle/>
          <a:p>
            <a:pPr marL="150280" indent="-150280">
              <a:spcAft>
                <a:spcPts val="800"/>
              </a:spcAft>
              <a:buFont typeface="Arial" panose="020B0604020202020204" pitchFamily="34" charset="0"/>
              <a:buChar char="•"/>
            </a:pPr>
            <a:r>
              <a:rPr lang="en-US" sz="2133" i="1"/>
              <a:t>Authentication &amp; hashing</a:t>
            </a:r>
          </a:p>
          <a:p>
            <a:pPr marL="150280" indent="-150280">
              <a:spcAft>
                <a:spcPts val="800"/>
              </a:spcAft>
              <a:buFont typeface="Arial" panose="020B0604020202020204" pitchFamily="34" charset="0"/>
              <a:buChar char="•"/>
            </a:pPr>
            <a:r>
              <a:rPr lang="en-US" sz="2133" i="1"/>
              <a:t>Assurance or non-repudiation</a:t>
            </a:r>
          </a:p>
        </p:txBody>
      </p:sp>
    </p:spTree>
    <p:extLst>
      <p:ext uri="{BB962C8B-B14F-4D97-AF65-F5344CB8AC3E}">
        <p14:creationId xmlns:p14="http://schemas.microsoft.com/office/powerpoint/2010/main" val="350686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200" b="0">
                <a:solidFill>
                  <a:srgbClr val="FF0000"/>
                </a:solidFill>
                <a:latin typeface="Tahoma" pitchFamily="34" charset="0"/>
                <a:cs typeface="Tahoma" pitchFamily="34" charset="0"/>
              </a:rPr>
              <a:t>Key Problem: Consistent Record Keeping in Distributed Systems</a:t>
            </a:r>
          </a:p>
        </p:txBody>
      </p:sp>
      <p:pic>
        <p:nvPicPr>
          <p:cNvPr id="4" name="Shape 157" descr="https://cdn-images-1.medium.com/max/800/1*nnpzTe1hx74WKICL3Gj34A.jpeg"/>
          <p:cNvPicPr preferRelativeResize="0"/>
          <p:nvPr/>
        </p:nvPicPr>
        <p:blipFill rotWithShape="1">
          <a:blip r:embed="rId2">
            <a:alphaModFix/>
          </a:blip>
          <a:srcRect r="64668" b="24580"/>
          <a:stretch/>
        </p:blipFill>
        <p:spPr>
          <a:xfrm>
            <a:off x="711200" y="647464"/>
            <a:ext cx="1828800" cy="2668859"/>
          </a:xfrm>
          <a:prstGeom prst="rect">
            <a:avLst/>
          </a:prstGeom>
          <a:noFill/>
          <a:ln>
            <a:noFill/>
          </a:ln>
        </p:spPr>
      </p:pic>
      <p:sp>
        <p:nvSpPr>
          <p:cNvPr id="7" name="Rectangle 6"/>
          <p:cNvSpPr/>
          <p:nvPr/>
        </p:nvSpPr>
        <p:spPr>
          <a:xfrm>
            <a:off x="362494" y="3830098"/>
            <a:ext cx="3759201" cy="1897571"/>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Central authority, exclusive keeper of “ground truth”</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Maybe replicated to a redundant stand-by system for higher availability</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e.g., traditional Enterprise DB</a:t>
            </a:r>
          </a:p>
        </p:txBody>
      </p:sp>
      <p:pic>
        <p:nvPicPr>
          <p:cNvPr id="15" name="Picture 14"/>
          <p:cNvPicPr>
            <a:picLocks noChangeAspect="1"/>
          </p:cNvPicPr>
          <p:nvPr/>
        </p:nvPicPr>
        <p:blipFill rotWithShape="1">
          <a:blip r:embed="rId3"/>
          <a:srcRect l="3793" t="10364" r="71272" b="15152"/>
          <a:stretch/>
        </p:blipFill>
        <p:spPr>
          <a:xfrm>
            <a:off x="711200" y="846268"/>
            <a:ext cx="2758077" cy="2965963"/>
          </a:xfrm>
          <a:prstGeom prst="rect">
            <a:avLst/>
          </a:prstGeom>
        </p:spPr>
      </p:pic>
      <p:sp>
        <p:nvSpPr>
          <p:cNvPr id="8" name="TextBox 7"/>
          <p:cNvSpPr txBox="1"/>
          <p:nvPr/>
        </p:nvSpPr>
        <p:spPr>
          <a:xfrm>
            <a:off x="101600" y="647464"/>
            <a:ext cx="4280988" cy="359009"/>
          </a:xfrm>
          <a:prstGeom prst="rect">
            <a:avLst/>
          </a:prstGeom>
          <a:solidFill>
            <a:schemeClr val="bg1"/>
          </a:solidFill>
        </p:spPr>
        <p:txBody>
          <a:bodyPr wrap="square" rtlCol="0">
            <a:spAutoFit/>
          </a:bodyPr>
          <a:lstStyle/>
          <a:p>
            <a:pPr algn="ctr"/>
            <a:r>
              <a:rPr lang="en-US" sz="1733">
                <a:latin typeface="Tahoma" panose="020B0604030504040204" pitchFamily="34" charset="0"/>
                <a:ea typeface="Tahoma" panose="020B0604030504040204" pitchFamily="34" charset="0"/>
                <a:cs typeface="Tahoma" panose="020B0604030504040204" pitchFamily="34" charset="0"/>
              </a:rPr>
              <a:t>Centralized Database System</a:t>
            </a:r>
          </a:p>
        </p:txBody>
      </p:sp>
    </p:spTree>
    <p:extLst>
      <p:ext uri="{BB962C8B-B14F-4D97-AF65-F5344CB8AC3E}">
        <p14:creationId xmlns:p14="http://schemas.microsoft.com/office/powerpoint/2010/main" val="394729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200" b="0">
                <a:solidFill>
                  <a:srgbClr val="FF0000"/>
                </a:solidFill>
                <a:latin typeface="Tahoma" pitchFamily="34" charset="0"/>
                <a:cs typeface="Tahoma" pitchFamily="34" charset="0"/>
              </a:rPr>
              <a:t>Key Problem: Consistent Record Keeping in Distributed Systems</a:t>
            </a:r>
          </a:p>
        </p:txBody>
      </p:sp>
      <p:pic>
        <p:nvPicPr>
          <p:cNvPr id="4" name="Shape 157" descr="https://cdn-images-1.medium.com/max/800/1*nnpzTe1hx74WKICL3Gj34A.jpeg"/>
          <p:cNvPicPr preferRelativeResize="0"/>
          <p:nvPr/>
        </p:nvPicPr>
        <p:blipFill rotWithShape="1">
          <a:blip r:embed="rId2">
            <a:alphaModFix/>
          </a:blip>
          <a:srcRect r="64668" b="24580"/>
          <a:stretch/>
        </p:blipFill>
        <p:spPr>
          <a:xfrm>
            <a:off x="711200" y="647464"/>
            <a:ext cx="1828800" cy="2668859"/>
          </a:xfrm>
          <a:prstGeom prst="rect">
            <a:avLst/>
          </a:prstGeom>
          <a:noFill/>
          <a:ln>
            <a:noFill/>
          </a:ln>
        </p:spPr>
      </p:pic>
      <p:pic>
        <p:nvPicPr>
          <p:cNvPr id="5" name="Shape 157" descr="https://cdn-images-1.medium.com/max/800/1*nnpzTe1hx74WKICL3Gj34A.jpeg"/>
          <p:cNvPicPr preferRelativeResize="0"/>
          <p:nvPr/>
        </p:nvPicPr>
        <p:blipFill rotWithShape="1">
          <a:blip r:embed="rId2">
            <a:alphaModFix/>
          </a:blip>
          <a:srcRect l="34583" r="34211" b="10994"/>
          <a:stretch/>
        </p:blipFill>
        <p:spPr>
          <a:xfrm>
            <a:off x="5280527" y="605640"/>
            <a:ext cx="1524000" cy="2668859"/>
          </a:xfrm>
          <a:prstGeom prst="rect">
            <a:avLst/>
          </a:prstGeom>
          <a:noFill/>
          <a:ln>
            <a:noFill/>
          </a:ln>
        </p:spPr>
      </p:pic>
      <p:sp>
        <p:nvSpPr>
          <p:cNvPr id="7" name="Rectangle 6"/>
          <p:cNvSpPr/>
          <p:nvPr/>
        </p:nvSpPr>
        <p:spPr>
          <a:xfrm>
            <a:off x="362494" y="3830098"/>
            <a:ext cx="3759201" cy="1897571"/>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Central authority, exclusive keeper of “ground truth”</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Maybe replicated to a redundant stand-by system for higher availability</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e.g., traditional Enterprise DB</a:t>
            </a:r>
          </a:p>
        </p:txBody>
      </p:sp>
      <p:sp>
        <p:nvSpPr>
          <p:cNvPr id="11" name="Rectangle 10"/>
          <p:cNvSpPr/>
          <p:nvPr/>
        </p:nvSpPr>
        <p:spPr>
          <a:xfrm>
            <a:off x="4280063" y="3830097"/>
            <a:ext cx="3826685" cy="2000163"/>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Consistency mechanisms for guaranteeing completeness &amp; immutability</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Full or partial replication</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Distributed queries &amp; transactions</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e.g., Google Spanner</a:t>
            </a:r>
          </a:p>
        </p:txBody>
      </p:sp>
      <p:pic>
        <p:nvPicPr>
          <p:cNvPr id="14" name="Picture 13"/>
          <p:cNvPicPr>
            <a:picLocks noChangeAspect="1"/>
          </p:cNvPicPr>
          <p:nvPr/>
        </p:nvPicPr>
        <p:blipFill rotWithShape="1">
          <a:blip r:embed="rId3"/>
          <a:srcRect l="32292" t="10364" r="39344" b="15152"/>
          <a:stretch/>
        </p:blipFill>
        <p:spPr>
          <a:xfrm>
            <a:off x="4584288" y="846269"/>
            <a:ext cx="3137313" cy="2965964"/>
          </a:xfrm>
          <a:prstGeom prst="rect">
            <a:avLst/>
          </a:prstGeom>
        </p:spPr>
      </p:pic>
      <p:pic>
        <p:nvPicPr>
          <p:cNvPr id="15" name="Picture 14"/>
          <p:cNvPicPr>
            <a:picLocks noChangeAspect="1"/>
          </p:cNvPicPr>
          <p:nvPr/>
        </p:nvPicPr>
        <p:blipFill rotWithShape="1">
          <a:blip r:embed="rId3"/>
          <a:srcRect l="3793" t="10364" r="71272" b="15152"/>
          <a:stretch/>
        </p:blipFill>
        <p:spPr>
          <a:xfrm>
            <a:off x="711200" y="846268"/>
            <a:ext cx="2758077" cy="2965963"/>
          </a:xfrm>
          <a:prstGeom prst="rect">
            <a:avLst/>
          </a:prstGeom>
        </p:spPr>
      </p:pic>
      <p:sp>
        <p:nvSpPr>
          <p:cNvPr id="8" name="TextBox 7"/>
          <p:cNvSpPr txBox="1"/>
          <p:nvPr/>
        </p:nvSpPr>
        <p:spPr>
          <a:xfrm>
            <a:off x="101601" y="533421"/>
            <a:ext cx="4280988" cy="359009"/>
          </a:xfrm>
          <a:prstGeom prst="rect">
            <a:avLst/>
          </a:prstGeom>
          <a:solidFill>
            <a:schemeClr val="bg1"/>
          </a:solidFill>
        </p:spPr>
        <p:txBody>
          <a:bodyPr wrap="square" rtlCol="0">
            <a:spAutoFit/>
          </a:bodyPr>
          <a:lstStyle/>
          <a:p>
            <a:pPr algn="ct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Centralized Database System</a:t>
            </a:r>
          </a:p>
        </p:txBody>
      </p:sp>
      <p:sp>
        <p:nvSpPr>
          <p:cNvPr id="9" name="TextBox 8"/>
          <p:cNvSpPr txBox="1"/>
          <p:nvPr/>
        </p:nvSpPr>
        <p:spPr>
          <a:xfrm>
            <a:off x="4064000" y="533421"/>
            <a:ext cx="4258811" cy="359009"/>
          </a:xfrm>
          <a:prstGeom prst="rect">
            <a:avLst/>
          </a:prstGeom>
          <a:solidFill>
            <a:schemeClr val="bg1"/>
          </a:solidFill>
        </p:spPr>
        <p:txBody>
          <a:bodyPr wrap="square" rtlCol="0">
            <a:spAutoFit/>
          </a:bodyPr>
          <a:lstStyle/>
          <a:p>
            <a:pPr algn="ctr"/>
            <a:r>
              <a:rPr lang="en-US" sz="1733">
                <a:latin typeface="Tahoma" panose="020B0604030504040204" pitchFamily="34" charset="0"/>
                <a:ea typeface="Tahoma" panose="020B0604030504040204" pitchFamily="34" charset="0"/>
                <a:cs typeface="Tahoma" panose="020B0604030504040204" pitchFamily="34" charset="0"/>
              </a:rPr>
              <a:t>Distributed Database System</a:t>
            </a:r>
          </a:p>
        </p:txBody>
      </p:sp>
    </p:spTree>
    <p:extLst>
      <p:ext uri="{BB962C8B-B14F-4D97-AF65-F5344CB8AC3E}">
        <p14:creationId xmlns:p14="http://schemas.microsoft.com/office/powerpoint/2010/main" val="2665178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200" b="0">
                <a:solidFill>
                  <a:srgbClr val="FF0000"/>
                </a:solidFill>
                <a:latin typeface="Tahoma" pitchFamily="34" charset="0"/>
                <a:cs typeface="Tahoma" pitchFamily="34" charset="0"/>
              </a:rPr>
              <a:t>Key Problem: Consistent Record Keeping in Distributed Systems</a:t>
            </a:r>
          </a:p>
        </p:txBody>
      </p:sp>
      <p:pic>
        <p:nvPicPr>
          <p:cNvPr id="4" name="Shape 157" descr="https://cdn-images-1.medium.com/max/800/1*nnpzTe1hx74WKICL3Gj34A.jpeg"/>
          <p:cNvPicPr preferRelativeResize="0"/>
          <p:nvPr/>
        </p:nvPicPr>
        <p:blipFill rotWithShape="1">
          <a:blip r:embed="rId2">
            <a:alphaModFix/>
          </a:blip>
          <a:srcRect r="64668" b="24580"/>
          <a:stretch/>
        </p:blipFill>
        <p:spPr>
          <a:xfrm>
            <a:off x="711200" y="647464"/>
            <a:ext cx="1828800" cy="2668859"/>
          </a:xfrm>
          <a:prstGeom prst="rect">
            <a:avLst/>
          </a:prstGeom>
          <a:noFill/>
          <a:ln>
            <a:noFill/>
          </a:ln>
        </p:spPr>
      </p:pic>
      <p:pic>
        <p:nvPicPr>
          <p:cNvPr id="5" name="Shape 157" descr="https://cdn-images-1.medium.com/max/800/1*nnpzTe1hx74WKICL3Gj34A.jpeg"/>
          <p:cNvPicPr preferRelativeResize="0"/>
          <p:nvPr/>
        </p:nvPicPr>
        <p:blipFill rotWithShape="1">
          <a:blip r:embed="rId2">
            <a:alphaModFix/>
          </a:blip>
          <a:srcRect l="34583" r="34211" b="10994"/>
          <a:stretch/>
        </p:blipFill>
        <p:spPr>
          <a:xfrm>
            <a:off x="5280527" y="605640"/>
            <a:ext cx="1524000" cy="2668859"/>
          </a:xfrm>
          <a:prstGeom prst="rect">
            <a:avLst/>
          </a:prstGeom>
          <a:noFill/>
          <a:ln>
            <a:noFill/>
          </a:ln>
        </p:spPr>
      </p:pic>
      <p:pic>
        <p:nvPicPr>
          <p:cNvPr id="6" name="Shape 157" descr="https://cdn-images-1.medium.com/max/800/1*nnpzTe1hx74WKICL3Gj34A.jpeg"/>
          <p:cNvPicPr preferRelativeResize="0"/>
          <p:nvPr/>
        </p:nvPicPr>
        <p:blipFill rotWithShape="1">
          <a:blip r:embed="rId2">
            <a:alphaModFix/>
          </a:blip>
          <a:srcRect l="65549" b="11337"/>
          <a:stretch/>
        </p:blipFill>
        <p:spPr>
          <a:xfrm>
            <a:off x="9448800" y="605640"/>
            <a:ext cx="1625600" cy="2697315"/>
          </a:xfrm>
          <a:prstGeom prst="rect">
            <a:avLst/>
          </a:prstGeom>
          <a:noFill/>
          <a:ln>
            <a:noFill/>
          </a:ln>
        </p:spPr>
      </p:pic>
      <p:sp>
        <p:nvSpPr>
          <p:cNvPr id="7" name="Rectangle 6"/>
          <p:cNvSpPr/>
          <p:nvPr/>
        </p:nvSpPr>
        <p:spPr>
          <a:xfrm>
            <a:off x="362494" y="3830098"/>
            <a:ext cx="3759201" cy="1897571"/>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Central authority, exclusive keeper of “ground truth”</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Maybe replicated to a redundant stand-by system for higher availability</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e.g., traditional Enterprise DB</a:t>
            </a:r>
          </a:p>
        </p:txBody>
      </p:sp>
      <p:sp>
        <p:nvSpPr>
          <p:cNvPr id="11" name="Rectangle 10"/>
          <p:cNvSpPr/>
          <p:nvPr/>
        </p:nvSpPr>
        <p:spPr>
          <a:xfrm>
            <a:off x="4280063" y="3830097"/>
            <a:ext cx="3826685" cy="2000163"/>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Consistency mechanisms for guaranteeing completeness &amp; immutability</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Full or partial replication</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Distributed queries &amp; transactions</a:t>
            </a:r>
          </a:p>
          <a:p>
            <a:pPr marL="228594" indent="-228594">
              <a:spcAft>
                <a:spcPts val="800"/>
              </a:spcAft>
              <a:buFont typeface="Arial" panose="020B0604020202020204" pitchFamily="34" charset="0"/>
              <a:buChar char="•"/>
            </a:pP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e.g., Google Spanner</a:t>
            </a:r>
          </a:p>
        </p:txBody>
      </p:sp>
      <p:sp>
        <p:nvSpPr>
          <p:cNvPr id="12" name="Rectangle 11"/>
          <p:cNvSpPr/>
          <p:nvPr/>
        </p:nvSpPr>
        <p:spPr>
          <a:xfrm>
            <a:off x="8414835" y="3830098"/>
            <a:ext cx="3388731" cy="1733488"/>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Decentralized Control</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Full or partial replications</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Highest reliability, worst latency</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e.g., Torrents, Napster</a:t>
            </a:r>
          </a:p>
        </p:txBody>
      </p:sp>
      <p:pic>
        <p:nvPicPr>
          <p:cNvPr id="13" name="Picture 12"/>
          <p:cNvPicPr>
            <a:picLocks noChangeAspect="1"/>
          </p:cNvPicPr>
          <p:nvPr/>
        </p:nvPicPr>
        <p:blipFill rotWithShape="1">
          <a:blip r:embed="rId3"/>
          <a:srcRect l="64532" t="10364" r="6424" b="15152"/>
          <a:stretch/>
        </p:blipFill>
        <p:spPr>
          <a:xfrm>
            <a:off x="8674624" y="846268"/>
            <a:ext cx="3212577" cy="2965963"/>
          </a:xfrm>
          <a:prstGeom prst="rect">
            <a:avLst/>
          </a:prstGeom>
        </p:spPr>
      </p:pic>
      <p:pic>
        <p:nvPicPr>
          <p:cNvPr id="14" name="Picture 13"/>
          <p:cNvPicPr>
            <a:picLocks noChangeAspect="1"/>
          </p:cNvPicPr>
          <p:nvPr/>
        </p:nvPicPr>
        <p:blipFill rotWithShape="1">
          <a:blip r:embed="rId3"/>
          <a:srcRect l="32292" t="10364" r="39344" b="15152"/>
          <a:stretch/>
        </p:blipFill>
        <p:spPr>
          <a:xfrm>
            <a:off x="4584288" y="846269"/>
            <a:ext cx="3137313" cy="2965964"/>
          </a:xfrm>
          <a:prstGeom prst="rect">
            <a:avLst/>
          </a:prstGeom>
        </p:spPr>
      </p:pic>
      <p:pic>
        <p:nvPicPr>
          <p:cNvPr id="15" name="Picture 14"/>
          <p:cNvPicPr>
            <a:picLocks noChangeAspect="1"/>
          </p:cNvPicPr>
          <p:nvPr/>
        </p:nvPicPr>
        <p:blipFill rotWithShape="1">
          <a:blip r:embed="rId3"/>
          <a:srcRect l="3793" t="10364" r="71272" b="15152"/>
          <a:stretch/>
        </p:blipFill>
        <p:spPr>
          <a:xfrm>
            <a:off x="711200" y="846268"/>
            <a:ext cx="2758077" cy="2965963"/>
          </a:xfrm>
          <a:prstGeom prst="rect">
            <a:avLst/>
          </a:prstGeom>
        </p:spPr>
      </p:pic>
      <p:sp>
        <p:nvSpPr>
          <p:cNvPr id="8" name="TextBox 7"/>
          <p:cNvSpPr txBox="1"/>
          <p:nvPr/>
        </p:nvSpPr>
        <p:spPr>
          <a:xfrm>
            <a:off x="101601" y="533421"/>
            <a:ext cx="4280988" cy="359009"/>
          </a:xfrm>
          <a:prstGeom prst="rect">
            <a:avLst/>
          </a:prstGeom>
          <a:solidFill>
            <a:schemeClr val="bg1"/>
          </a:solidFill>
        </p:spPr>
        <p:txBody>
          <a:bodyPr wrap="square" rtlCol="0">
            <a:spAutoFit/>
          </a:bodyPr>
          <a:lstStyle/>
          <a:p>
            <a:pPr algn="ct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Centralized Database System</a:t>
            </a:r>
          </a:p>
        </p:txBody>
      </p:sp>
      <p:sp>
        <p:nvSpPr>
          <p:cNvPr id="9" name="TextBox 8"/>
          <p:cNvSpPr txBox="1"/>
          <p:nvPr/>
        </p:nvSpPr>
        <p:spPr>
          <a:xfrm>
            <a:off x="4064000" y="533421"/>
            <a:ext cx="4258811" cy="359009"/>
          </a:xfrm>
          <a:prstGeom prst="rect">
            <a:avLst/>
          </a:prstGeom>
          <a:solidFill>
            <a:schemeClr val="bg1"/>
          </a:solidFill>
        </p:spPr>
        <p:txBody>
          <a:bodyPr wrap="square" rtlCol="0">
            <a:spAutoFit/>
          </a:bodyPr>
          <a:lstStyle/>
          <a:p>
            <a:pPr algn="ctr"/>
            <a:r>
              <a:rPr lang="en-US" sz="1733">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Distributed Database System</a:t>
            </a:r>
          </a:p>
        </p:txBody>
      </p:sp>
      <p:sp>
        <p:nvSpPr>
          <p:cNvPr id="10" name="TextBox 9"/>
          <p:cNvSpPr txBox="1"/>
          <p:nvPr/>
        </p:nvSpPr>
        <p:spPr>
          <a:xfrm>
            <a:off x="8026400" y="533420"/>
            <a:ext cx="4165600" cy="359009"/>
          </a:xfrm>
          <a:prstGeom prst="rect">
            <a:avLst/>
          </a:prstGeom>
          <a:solidFill>
            <a:schemeClr val="bg1"/>
          </a:solidFill>
        </p:spPr>
        <p:txBody>
          <a:bodyPr wrap="square" rtlCol="0">
            <a:spAutoFit/>
          </a:bodyPr>
          <a:lstStyle/>
          <a:p>
            <a:pPr algn="ctr"/>
            <a:r>
              <a:rPr lang="en-US" sz="1733" spc="-67">
                <a:latin typeface="Tahoma" panose="020B0604030504040204" pitchFamily="34" charset="0"/>
                <a:ea typeface="Tahoma" panose="020B0604030504040204" pitchFamily="34" charset="0"/>
                <a:cs typeface="Tahoma" panose="020B0604030504040204" pitchFamily="34" charset="0"/>
              </a:rPr>
              <a:t>Peer-to-Peer (P2P) Database System</a:t>
            </a:r>
          </a:p>
        </p:txBody>
      </p:sp>
    </p:spTree>
    <p:extLst>
      <p:ext uri="{BB962C8B-B14F-4D97-AF65-F5344CB8AC3E}">
        <p14:creationId xmlns:p14="http://schemas.microsoft.com/office/powerpoint/2010/main" val="246476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200" b="0">
                <a:solidFill>
                  <a:srgbClr val="FF0000"/>
                </a:solidFill>
                <a:latin typeface="Tahoma" pitchFamily="34" charset="0"/>
                <a:cs typeface="Tahoma" pitchFamily="34" charset="0"/>
              </a:rPr>
              <a:t>Key Problem: Consistent Record Keeping in Distributed Systems</a:t>
            </a:r>
          </a:p>
        </p:txBody>
      </p:sp>
      <p:pic>
        <p:nvPicPr>
          <p:cNvPr id="6" name="Shape 157" descr="https://cdn-images-1.medium.com/max/800/1*nnpzTe1hx74WKICL3Gj34A.jpeg"/>
          <p:cNvPicPr preferRelativeResize="0"/>
          <p:nvPr/>
        </p:nvPicPr>
        <p:blipFill rotWithShape="1">
          <a:blip r:embed="rId3">
            <a:alphaModFix/>
          </a:blip>
          <a:srcRect l="65549" b="11337"/>
          <a:stretch/>
        </p:blipFill>
        <p:spPr>
          <a:xfrm>
            <a:off x="9448800" y="605640"/>
            <a:ext cx="1625600" cy="2697315"/>
          </a:xfrm>
          <a:prstGeom prst="rect">
            <a:avLst/>
          </a:prstGeom>
          <a:noFill/>
          <a:ln>
            <a:noFill/>
          </a:ln>
        </p:spPr>
      </p:pic>
      <p:sp>
        <p:nvSpPr>
          <p:cNvPr id="12" name="Rectangle 11"/>
          <p:cNvSpPr/>
          <p:nvPr/>
        </p:nvSpPr>
        <p:spPr>
          <a:xfrm>
            <a:off x="8414835" y="3830098"/>
            <a:ext cx="3388731" cy="1733488"/>
          </a:xfrm>
          <a:prstGeom prst="rect">
            <a:avLst/>
          </a:prstGeom>
        </p:spPr>
        <p:txBody>
          <a:bodyPr wrap="square">
            <a:spAutoFit/>
          </a:bodyPr>
          <a:lstStyle/>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Decentralized Control</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Full or partial replications</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Highest reliability, worst latency</a:t>
            </a:r>
          </a:p>
          <a:p>
            <a:pPr marL="228594" indent="-228594">
              <a:spcAft>
                <a:spcPts val="800"/>
              </a:spcAft>
              <a:buFont typeface="Arial" panose="020B0604020202020204" pitchFamily="34" charset="0"/>
              <a:buChar char="•"/>
            </a:pPr>
            <a:r>
              <a:rPr lang="en-US" sz="1733">
                <a:solidFill>
                  <a:srgbClr val="000000"/>
                </a:solidFill>
                <a:latin typeface="Tahoma" panose="020B0604030504040204" pitchFamily="34" charset="0"/>
                <a:ea typeface="Tahoma" panose="020B0604030504040204" pitchFamily="34" charset="0"/>
                <a:cs typeface="Tahoma" panose="020B0604030504040204" pitchFamily="34" charset="0"/>
              </a:rPr>
              <a:t>e.g., Torrents, Napster</a:t>
            </a:r>
          </a:p>
        </p:txBody>
      </p:sp>
      <p:pic>
        <p:nvPicPr>
          <p:cNvPr id="13" name="Picture 12"/>
          <p:cNvPicPr>
            <a:picLocks noChangeAspect="1"/>
          </p:cNvPicPr>
          <p:nvPr/>
        </p:nvPicPr>
        <p:blipFill rotWithShape="1">
          <a:blip r:embed="rId4"/>
          <a:srcRect l="64532" t="10364" r="6424" b="15152"/>
          <a:stretch/>
        </p:blipFill>
        <p:spPr>
          <a:xfrm>
            <a:off x="8674624" y="846268"/>
            <a:ext cx="3212577" cy="2965963"/>
          </a:xfrm>
          <a:prstGeom prst="rect">
            <a:avLst/>
          </a:prstGeom>
        </p:spPr>
      </p:pic>
      <p:sp>
        <p:nvSpPr>
          <p:cNvPr id="10" name="TextBox 9"/>
          <p:cNvSpPr txBox="1"/>
          <p:nvPr/>
        </p:nvSpPr>
        <p:spPr>
          <a:xfrm>
            <a:off x="8026400" y="533420"/>
            <a:ext cx="4165600" cy="359009"/>
          </a:xfrm>
          <a:prstGeom prst="rect">
            <a:avLst/>
          </a:prstGeom>
          <a:solidFill>
            <a:schemeClr val="bg1"/>
          </a:solidFill>
        </p:spPr>
        <p:txBody>
          <a:bodyPr wrap="square" rtlCol="0">
            <a:spAutoFit/>
          </a:bodyPr>
          <a:lstStyle/>
          <a:p>
            <a:pPr algn="ctr"/>
            <a:r>
              <a:rPr lang="en-US" sz="1733" spc="-67">
                <a:latin typeface="Tahoma" panose="020B0604030504040204" pitchFamily="34" charset="0"/>
                <a:ea typeface="Tahoma" panose="020B0604030504040204" pitchFamily="34" charset="0"/>
                <a:cs typeface="Tahoma" panose="020B0604030504040204" pitchFamily="34" charset="0"/>
              </a:rPr>
              <a:t>Peer-to-Peer (P2P) Database System</a:t>
            </a:r>
          </a:p>
        </p:txBody>
      </p:sp>
      <p:pic>
        <p:nvPicPr>
          <p:cNvPr id="20" name="Picture 19"/>
          <p:cNvPicPr>
            <a:picLocks noChangeAspect="1"/>
          </p:cNvPicPr>
          <p:nvPr/>
        </p:nvPicPr>
        <p:blipFill rotWithShape="1">
          <a:blip r:embed="rId5"/>
          <a:srcRect t="18195" b="45720"/>
          <a:stretch/>
        </p:blipFill>
        <p:spPr>
          <a:xfrm>
            <a:off x="54187" y="1701800"/>
            <a:ext cx="7962389" cy="4165600"/>
          </a:xfrm>
          <a:prstGeom prst="rect">
            <a:avLst/>
          </a:prstGeom>
          <a:scene3d>
            <a:camera prst="orthographicFront"/>
            <a:lightRig rig="threePt" dir="t"/>
          </a:scene3d>
          <a:sp3d>
            <a:bevelT/>
          </a:sp3d>
        </p:spPr>
      </p:pic>
      <p:sp>
        <p:nvSpPr>
          <p:cNvPr id="21" name="TextBox 20"/>
          <p:cNvSpPr txBox="1"/>
          <p:nvPr/>
        </p:nvSpPr>
        <p:spPr>
          <a:xfrm>
            <a:off x="167138" y="916178"/>
            <a:ext cx="7914975" cy="1165639"/>
          </a:xfrm>
          <a:prstGeom prst="rect">
            <a:avLst/>
          </a:prstGeom>
          <a:solidFill>
            <a:schemeClr val="bg1"/>
          </a:solidFill>
        </p:spPr>
        <p:txBody>
          <a:bodyPr wrap="square" rtlCol="0" anchor="ctr" anchorCtr="0">
            <a:noAutofit/>
          </a:bodyPr>
          <a:lstStyle/>
          <a:p>
            <a:pPr algn="ctr"/>
            <a:r>
              <a:rPr lang="en-US" sz="2400" spc="-67">
                <a:latin typeface="Tahoma" panose="020B0604030504040204" pitchFamily="34" charset="0"/>
                <a:ea typeface="Tahoma" panose="020B0604030504040204" pitchFamily="34" charset="0"/>
                <a:cs typeface="Tahoma" panose="020B0604030504040204" pitchFamily="34" charset="0"/>
              </a:rPr>
              <a:t>The UN is using </a:t>
            </a:r>
            <a:r>
              <a:rPr lang="en-US" sz="2400" spc="-67" err="1">
                <a:latin typeface="Tahoma" panose="020B0604030504040204" pitchFamily="34" charset="0"/>
                <a:ea typeface="Tahoma" panose="020B0604030504040204" pitchFamily="34" charset="0"/>
                <a:cs typeface="Tahoma" panose="020B0604030504040204" pitchFamily="34" charset="0"/>
              </a:rPr>
              <a:t>Ethereum’s</a:t>
            </a:r>
            <a:r>
              <a:rPr lang="en-US" sz="2400" spc="-67">
                <a:latin typeface="Tahoma" panose="020B0604030504040204" pitchFamily="34" charset="0"/>
                <a:ea typeface="Tahoma" panose="020B0604030504040204" pitchFamily="34" charset="0"/>
                <a:cs typeface="Tahoma" panose="020B0604030504040204" pitchFamily="34" charset="0"/>
              </a:rPr>
              <a:t> </a:t>
            </a:r>
            <a:r>
              <a:rPr lang="en-US" sz="2400" spc="-67" err="1">
                <a:latin typeface="Tahoma" panose="020B0604030504040204" pitchFamily="34" charset="0"/>
                <a:ea typeface="Tahoma" panose="020B0604030504040204" pitchFamily="34" charset="0"/>
                <a:cs typeface="Tahoma" panose="020B0604030504040204" pitchFamily="34" charset="0"/>
              </a:rPr>
              <a:t>blockchain</a:t>
            </a:r>
            <a:r>
              <a:rPr lang="en-US" sz="2400" spc="-67">
                <a:latin typeface="Tahoma" panose="020B0604030504040204" pitchFamily="34" charset="0"/>
                <a:ea typeface="Tahoma" panose="020B0604030504040204" pitchFamily="34" charset="0"/>
                <a:cs typeface="Tahoma" panose="020B0604030504040204" pitchFamily="34" charset="0"/>
              </a:rPr>
              <a:t> technology to provide aid to 1,000s of Syrian refugees in Jordan</a:t>
            </a:r>
          </a:p>
        </p:txBody>
      </p:sp>
      <p:sp>
        <p:nvSpPr>
          <p:cNvPr id="16" name="Line Callout 1 15"/>
          <p:cNvSpPr/>
          <p:nvPr/>
        </p:nvSpPr>
        <p:spPr bwMode="auto">
          <a:xfrm>
            <a:off x="1219200" y="4851400"/>
            <a:ext cx="6034920" cy="807915"/>
          </a:xfrm>
          <a:prstGeom prst="borderCallout1">
            <a:avLst>
              <a:gd name="adj1" fmla="val 745"/>
              <a:gd name="adj2" fmla="val 85750"/>
              <a:gd name="adj3" fmla="val -169093"/>
              <a:gd name="adj4" fmla="val 121832"/>
            </a:avLst>
          </a:prstGeom>
          <a:solidFill>
            <a:srgbClr val="EFFDFF"/>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1" rIns="68580" bIns="34291" numCol="1" rtlCol="0" anchor="ctr" anchorCtr="0" compatLnSpc="1">
            <a:prstTxWarp prst="textNoShape">
              <a:avLst/>
            </a:prstTxWarp>
            <a:spAutoFit/>
          </a:bodyPr>
          <a:lstStyle/>
          <a:p>
            <a:pPr marL="0" lvl="1" algn="ctr">
              <a:spcAft>
                <a:spcPts val="800"/>
              </a:spcAft>
            </a:pP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This architecture is easier to configure &amp; administer for an international relief agency</a:t>
            </a:r>
            <a:endParaRPr lang="en-US" sz="240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7594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64532" t="10364" r="7062" b="15152"/>
          <a:stretch/>
        </p:blipFill>
        <p:spPr>
          <a:xfrm>
            <a:off x="7112001" y="685800"/>
            <a:ext cx="5080000" cy="4795445"/>
          </a:xfrm>
          <a:prstGeom prst="rect">
            <a:avLst/>
          </a:prstGeom>
        </p:spPr>
      </p:pic>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Looking Deeper in to P2P systems</a:t>
            </a:r>
          </a:p>
        </p:txBody>
      </p:sp>
      <p:pic>
        <p:nvPicPr>
          <p:cNvPr id="16" name="Picture 15"/>
          <p:cNvPicPr>
            <a:picLocks noChangeAspect="1"/>
          </p:cNvPicPr>
          <p:nvPr/>
        </p:nvPicPr>
        <p:blipFill rotWithShape="1">
          <a:blip r:embed="rId3"/>
          <a:srcRect l="36133" t="2001" r="36133" b="2001"/>
          <a:stretch/>
        </p:blipFill>
        <p:spPr>
          <a:xfrm flipH="1">
            <a:off x="16094303" y="-6763864"/>
            <a:ext cx="60959" cy="126607"/>
          </a:xfrm>
          <a:prstGeom prst="rect">
            <a:avLst/>
          </a:prstGeom>
        </p:spPr>
      </p:pic>
      <p:sp>
        <p:nvSpPr>
          <p:cNvPr id="10" name="Rectangle 9"/>
          <p:cNvSpPr/>
          <p:nvPr/>
        </p:nvSpPr>
        <p:spPr>
          <a:xfrm>
            <a:off x="9237" y="1095471"/>
            <a:ext cx="7010401" cy="2616101"/>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Network of </a:t>
            </a:r>
            <a:r>
              <a:rPr lang="en-US" sz="2400" u="sng">
                <a:solidFill>
                  <a:srgbClr val="000000"/>
                </a:solidFill>
                <a:latin typeface="Tahoma" panose="020B0604030504040204" pitchFamily="34" charset="0"/>
                <a:ea typeface="Tahoma" panose="020B0604030504040204" pitchFamily="34" charset="0"/>
                <a:cs typeface="Tahoma" panose="020B0604030504040204" pitchFamily="34" charset="0"/>
              </a:rPr>
              <a:t>asynchronously</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computing nodes</a:t>
            </a:r>
          </a:p>
          <a:p>
            <a:pPr marL="531271" lvl="1" indent="-228594">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Asynchrony implies responses are not guaranteed, e.g.</a:t>
            </a:r>
          </a:p>
          <a:p>
            <a:pPr marL="840296" lvl="2" indent="-228594">
              <a:spcAft>
                <a:spcPts val="800"/>
              </a:spcAft>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Communication can occur at any time &amp; at irregular intervals</a:t>
            </a:r>
          </a:p>
          <a:p>
            <a:pPr marL="840296" lvl="2" indent="-228594">
              <a:spcAft>
                <a:spcPts val="800"/>
              </a:spcAft>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Communication delay is not bounded</a:t>
            </a:r>
          </a:p>
        </p:txBody>
      </p:sp>
      <p:sp>
        <p:nvSpPr>
          <p:cNvPr id="2" name="Oval 1"/>
          <p:cNvSpPr/>
          <p:nvPr/>
        </p:nvSpPr>
        <p:spPr>
          <a:xfrm rot="20742462">
            <a:off x="7112002" y="2311400"/>
            <a:ext cx="761209" cy="6096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rot="21112961">
            <a:off x="10668001" y="1346200"/>
            <a:ext cx="761209" cy="6096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a:stCxn id="2" idx="6"/>
            <a:endCxn id="7" idx="2"/>
          </p:cNvCxnSpPr>
          <p:nvPr/>
        </p:nvCxnSpPr>
        <p:spPr>
          <a:xfrm flipV="1">
            <a:off x="7861431" y="1704741"/>
            <a:ext cx="2810383" cy="81749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8099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1036" name="Picture 12" descr="http://euractiv.cz/wp-content/uploads/2017/07/shutterstock_548803282.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62400" y="1074860"/>
            <a:ext cx="7924800" cy="4583017"/>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7855" y="1395556"/>
            <a:ext cx="3453782" cy="2308324"/>
          </a:xfrm>
          <a:prstGeom prst="rect">
            <a:avLst/>
          </a:prstGeom>
          <a:noFill/>
        </p:spPr>
        <p:txBody>
          <a:bodyPr wrap="square" rtlCol="0">
            <a:spAutoFit/>
          </a:bodyPr>
          <a:lstStyle/>
          <a:p>
            <a:pPr marL="304792" indent="-304792">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A blockchain is a decentralized platform that supports transactions with eventual consistency.</a:t>
            </a:r>
          </a:p>
        </p:txBody>
      </p:sp>
    </p:spTree>
    <p:extLst>
      <p:ext uri="{BB962C8B-B14F-4D97-AF65-F5344CB8AC3E}">
        <p14:creationId xmlns:p14="http://schemas.microsoft.com/office/powerpoint/2010/main" val="381280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l="64532" t="10364" r="7062" b="15152"/>
          <a:stretch/>
        </p:blipFill>
        <p:spPr>
          <a:xfrm>
            <a:off x="7112001" y="685800"/>
            <a:ext cx="5080000" cy="4795445"/>
          </a:xfrm>
          <a:prstGeom prst="rect">
            <a:avLst/>
          </a:prstGeom>
        </p:spPr>
      </p:pic>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Looking Deeper in to P2P systems</a:t>
            </a:r>
          </a:p>
        </p:txBody>
      </p:sp>
      <p:pic>
        <p:nvPicPr>
          <p:cNvPr id="16" name="Picture 15"/>
          <p:cNvPicPr>
            <a:picLocks noChangeAspect="1"/>
          </p:cNvPicPr>
          <p:nvPr/>
        </p:nvPicPr>
        <p:blipFill rotWithShape="1">
          <a:blip r:embed="rId4"/>
          <a:srcRect l="36133" t="2001" r="36133" b="2001"/>
          <a:stretch/>
        </p:blipFill>
        <p:spPr>
          <a:xfrm flipH="1">
            <a:off x="16094303" y="-6763864"/>
            <a:ext cx="60959" cy="126607"/>
          </a:xfrm>
          <a:prstGeom prst="rect">
            <a:avLst/>
          </a:prstGeom>
        </p:spPr>
      </p:pic>
      <p:sp>
        <p:nvSpPr>
          <p:cNvPr id="10" name="Rectangle 9"/>
          <p:cNvSpPr/>
          <p:nvPr/>
        </p:nvSpPr>
        <p:spPr>
          <a:xfrm>
            <a:off x="9237" y="1029523"/>
            <a:ext cx="7010401" cy="2985433"/>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Network of </a:t>
            </a:r>
            <a:r>
              <a:rPr lang="en-US" sz="2400" u="sng">
                <a:solidFill>
                  <a:srgbClr val="000000"/>
                </a:solidFill>
                <a:latin typeface="Tahoma" panose="020B0604030504040204" pitchFamily="34" charset="0"/>
                <a:ea typeface="Tahoma" panose="020B0604030504040204" pitchFamily="34" charset="0"/>
                <a:cs typeface="Tahoma" panose="020B0604030504040204" pitchFamily="34" charset="0"/>
              </a:rPr>
              <a:t>asynchronously</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computing nodes</a:t>
            </a:r>
          </a:p>
          <a:p>
            <a:pPr marL="531271" lvl="1" indent="-228594">
              <a:spcAft>
                <a:spcPts val="800"/>
              </a:spcAft>
              <a:buFont typeface="Arial" panose="020B0604020202020204" pitchFamily="34" charset="0"/>
              <a:buChar char="•"/>
            </a:pPr>
            <a:r>
              <a:rPr lang="en-US" sz="24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Asynchrony implies responses are not guaranteed</a:t>
            </a:r>
          </a:p>
          <a:p>
            <a:pPr marL="531271" lvl="1" indent="-228594">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In contrast, synchronous networks </a:t>
            </a:r>
            <a:b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have bounded delay</a:t>
            </a:r>
          </a:p>
          <a:p>
            <a:pPr marL="840296" lvl="2" indent="-228594">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i.e., it is possible to know when a message is lost</a:t>
            </a:r>
            <a:endParaRPr lang="en-US" sz="2400">
              <a:solidFill>
                <a:srgbClr val="000000"/>
              </a:solidFill>
            </a:endParaRPr>
          </a:p>
        </p:txBody>
      </p:sp>
      <p:sp>
        <p:nvSpPr>
          <p:cNvPr id="2" name="Oval 1"/>
          <p:cNvSpPr/>
          <p:nvPr/>
        </p:nvSpPr>
        <p:spPr>
          <a:xfrm rot="20742462">
            <a:off x="7112002" y="2311400"/>
            <a:ext cx="761209" cy="6096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rot="21112961">
            <a:off x="10668001" y="1346200"/>
            <a:ext cx="761209" cy="6096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a:stCxn id="2" idx="6"/>
            <a:endCxn id="7" idx="2"/>
          </p:cNvCxnSpPr>
          <p:nvPr/>
        </p:nvCxnSpPr>
        <p:spPr>
          <a:xfrm flipV="1">
            <a:off x="7861431" y="1704741"/>
            <a:ext cx="2810383" cy="81749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098" name="Picture 2" descr="https://upload.wikimedia.org/wikipedia/commons/5/56/Skull_%26_Crossbones_B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689768" y="1663585"/>
            <a:ext cx="1020357"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7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srcRect l="64532" t="10364" r="7062" b="15152"/>
          <a:stretch/>
        </p:blipFill>
        <p:spPr>
          <a:xfrm>
            <a:off x="7112001" y="685800"/>
            <a:ext cx="5080000" cy="4795445"/>
          </a:xfrm>
          <a:prstGeom prst="rect">
            <a:avLst/>
          </a:prstGeom>
        </p:spPr>
      </p:pic>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Looking Deeper in to P2P systems</a:t>
            </a:r>
          </a:p>
        </p:txBody>
      </p:sp>
      <p:pic>
        <p:nvPicPr>
          <p:cNvPr id="16" name="Picture 15"/>
          <p:cNvPicPr>
            <a:picLocks noChangeAspect="1"/>
          </p:cNvPicPr>
          <p:nvPr/>
        </p:nvPicPr>
        <p:blipFill rotWithShape="1">
          <a:blip r:embed="rId3"/>
          <a:srcRect l="36133" t="2001" r="36133" b="2001"/>
          <a:stretch/>
        </p:blipFill>
        <p:spPr>
          <a:xfrm flipH="1">
            <a:off x="16094303" y="-6763864"/>
            <a:ext cx="60959" cy="126607"/>
          </a:xfrm>
          <a:prstGeom prst="rect">
            <a:avLst/>
          </a:prstGeom>
        </p:spPr>
      </p:pic>
      <p:sp>
        <p:nvSpPr>
          <p:cNvPr id="10" name="Rectangle 9"/>
          <p:cNvSpPr/>
          <p:nvPr/>
        </p:nvSpPr>
        <p:spPr>
          <a:xfrm>
            <a:off x="0" y="900514"/>
            <a:ext cx="7010400" cy="2718693"/>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Mutual Interest</a:t>
            </a:r>
          </a:p>
          <a:p>
            <a:pPr marL="531271" lvl="1" indent="-228594">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Consistent copy of database</a:t>
            </a:r>
          </a:p>
          <a:p>
            <a:pPr marL="531271" lvl="1" indent="-228594">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Any database changes (</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transactions</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must</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be recorded consistently </a:t>
            </a:r>
          </a:p>
          <a:p>
            <a:pPr marL="531271" lvl="1" indent="-228594">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There should be no conflicting outcomes </a:t>
            </a:r>
          </a:p>
          <a:p>
            <a:pPr marL="838179" lvl="2" indent="-228594">
              <a:spcAft>
                <a:spcPts val="800"/>
              </a:spcAft>
              <a:buFont typeface="Arial" panose="020B0604020202020204" pitchFamily="34" charset="0"/>
              <a:buChar char="•"/>
            </a:pP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Outcome</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 </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transaction</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applied to </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database</a:t>
            </a:r>
          </a:p>
        </p:txBody>
      </p:sp>
      <p:sp>
        <p:nvSpPr>
          <p:cNvPr id="6" name="Line Callout 1 5"/>
          <p:cNvSpPr/>
          <p:nvPr/>
        </p:nvSpPr>
        <p:spPr bwMode="auto">
          <a:xfrm>
            <a:off x="920285" y="4376386"/>
            <a:ext cx="5283200" cy="1177247"/>
          </a:xfrm>
          <a:prstGeom prst="borderCallout1">
            <a:avLst>
              <a:gd name="adj1" fmla="val 745"/>
              <a:gd name="adj2" fmla="val 85750"/>
              <a:gd name="adj3" fmla="val -73183"/>
              <a:gd name="adj4" fmla="val 120395"/>
            </a:avLst>
          </a:prstGeom>
          <a:solidFill>
            <a:srgbClr val="EFFDFF"/>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1" rIns="68580" bIns="34291" numCol="1" rtlCol="0" anchor="ctr" anchorCtr="0" compatLnSpc="1">
            <a:prstTxWarp prst="textNoShape">
              <a:avLst/>
            </a:prstTxWarp>
            <a:spAutoFit/>
          </a:bodyPr>
          <a:lstStyle/>
          <a:p>
            <a:pPr marL="0" lvl="1" algn="ctr">
              <a:spcAft>
                <a:spcPts val="800"/>
              </a:spcAft>
            </a:pP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Stronger property: </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Everyone should agree on the sequence of transactions</a:t>
            </a:r>
          </a:p>
        </p:txBody>
      </p:sp>
      <p:sp>
        <p:nvSpPr>
          <p:cNvPr id="2" name="Can 1"/>
          <p:cNvSpPr/>
          <p:nvPr/>
        </p:nvSpPr>
        <p:spPr>
          <a:xfrm>
            <a:off x="7721600" y="4660209"/>
            <a:ext cx="2032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an 7"/>
          <p:cNvSpPr/>
          <p:nvPr/>
        </p:nvSpPr>
        <p:spPr>
          <a:xfrm>
            <a:off x="11469033" y="4355409"/>
            <a:ext cx="2032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Arrow Connector 4"/>
          <p:cNvCxnSpPr/>
          <p:nvPr/>
        </p:nvCxnSpPr>
        <p:spPr>
          <a:xfrm flipV="1">
            <a:off x="8331200" y="4049324"/>
            <a:ext cx="1320800" cy="458485"/>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652000" y="4049324"/>
            <a:ext cx="1219200" cy="3048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10401" y="5132432"/>
            <a:ext cx="5080001" cy="666977"/>
          </a:xfrm>
          <a:prstGeom prst="rect">
            <a:avLst/>
          </a:prstGeom>
          <a:noFill/>
        </p:spPr>
        <p:txBody>
          <a:bodyPr wrap="square" rtlCol="0">
            <a:spAutoFit/>
          </a:bodyPr>
          <a:lstStyle/>
          <a:p>
            <a:pPr algn="ctr"/>
            <a:r>
              <a:rPr lang="en-US" sz="1867" i="1" spc="-93">
                <a:latin typeface="Tahoma" panose="020B0604030504040204" pitchFamily="34" charset="0"/>
                <a:ea typeface="Tahoma" panose="020B0604030504040204" pitchFamily="34" charset="0"/>
                <a:cs typeface="Tahoma" panose="020B0604030504040204" pitchFamily="34" charset="0"/>
              </a:rPr>
              <a:t>e.g., milk storage &amp; grocery store must both agree that a new bottle has been ordered &amp; delivered</a:t>
            </a:r>
          </a:p>
        </p:txBody>
      </p:sp>
    </p:spTree>
    <p:extLst>
      <p:ext uri="{BB962C8B-B14F-4D97-AF65-F5344CB8AC3E}">
        <p14:creationId xmlns:p14="http://schemas.microsoft.com/office/powerpoint/2010/main" val="384973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Recall the Byzantine General Problem</a:t>
            </a:r>
          </a:p>
        </p:txBody>
      </p:sp>
      <p:pic>
        <p:nvPicPr>
          <p:cNvPr id="16" name="Picture 15"/>
          <p:cNvPicPr>
            <a:picLocks noChangeAspect="1"/>
          </p:cNvPicPr>
          <p:nvPr/>
        </p:nvPicPr>
        <p:blipFill rotWithShape="1">
          <a:blip r:embed="rId2"/>
          <a:srcRect l="36133" t="2001" r="36133" b="2001"/>
          <a:stretch/>
        </p:blipFill>
        <p:spPr>
          <a:xfrm flipH="1">
            <a:off x="16094303" y="-6763864"/>
            <a:ext cx="60959" cy="126607"/>
          </a:xfrm>
          <a:prstGeom prst="rect">
            <a:avLst/>
          </a:prstGeom>
        </p:spPr>
      </p:pic>
      <p:sp>
        <p:nvSpPr>
          <p:cNvPr id="9" name="TextBox 8"/>
          <p:cNvSpPr txBox="1"/>
          <p:nvPr/>
        </p:nvSpPr>
        <p:spPr>
          <a:xfrm>
            <a:off x="5445886" y="565369"/>
            <a:ext cx="5686172" cy="461665"/>
          </a:xfrm>
          <a:prstGeom prst="rect">
            <a:avLst/>
          </a:prstGeom>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400" i="1"/>
              <a:t>Byzantine Generals Problem [</a:t>
            </a:r>
            <a:r>
              <a:rPr lang="en-US" sz="2400" i="1" err="1"/>
              <a:t>Lamport</a:t>
            </a:r>
            <a:r>
              <a:rPr lang="en-US" sz="2400" i="1"/>
              <a:t> 1982]</a:t>
            </a:r>
          </a:p>
        </p:txBody>
      </p:sp>
      <p:sp>
        <p:nvSpPr>
          <p:cNvPr id="12" name="Line Callout 1 11"/>
          <p:cNvSpPr/>
          <p:nvPr/>
        </p:nvSpPr>
        <p:spPr bwMode="auto">
          <a:xfrm>
            <a:off x="5689600" y="4851400"/>
            <a:ext cx="5283200" cy="807915"/>
          </a:xfrm>
          <a:prstGeom prst="borderCallout1">
            <a:avLst>
              <a:gd name="adj1" fmla="val -1004"/>
              <a:gd name="adj2" fmla="val 44051"/>
              <a:gd name="adj3" fmla="val -158833"/>
              <a:gd name="adj4" fmla="val 53660"/>
            </a:avLst>
          </a:prstGeom>
          <a:solidFill>
            <a:srgbClr val="EFFDFF"/>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1" rIns="68580" bIns="34291" numCol="1" rtlCol="0" anchor="ctr" anchorCtr="0" compatLnSpc="1">
            <a:prstTxWarp prst="textNoShape">
              <a:avLst/>
            </a:prstTxWarp>
            <a:spAutoFit/>
          </a:bodyPr>
          <a:lstStyle/>
          <a:p>
            <a:pPr algn="ctr"/>
            <a:r>
              <a:rPr lang="en-US" sz="2400" i="1">
                <a:latin typeface="Tahoma" panose="020B0604030504040204" pitchFamily="34" charset="0"/>
                <a:ea typeface="Tahoma" panose="020B0604030504040204" pitchFamily="34" charset="0"/>
                <a:cs typeface="Tahoma" panose="020B0604030504040204" pitchFamily="34" charset="0"/>
              </a:rPr>
              <a:t>A small # of traitors should not cause loyal generals to adopt a bad plan</a:t>
            </a:r>
          </a:p>
        </p:txBody>
      </p:sp>
      <p:pic>
        <p:nvPicPr>
          <p:cNvPr id="13" name="Picture 4" descr="https://cdn-images-1.medium.com/max/1600/0*-xCD-El4LZ48dji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0401" y="1140140"/>
            <a:ext cx="7637135" cy="343438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9238" y="1011980"/>
            <a:ext cx="4461163" cy="5570692"/>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Consensus</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Assume 9 generals</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4 want to attack &amp; 4 want to retreat based on voting</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The 9</a:t>
            </a:r>
            <a:r>
              <a:rPr lang="en-US" sz="2400" baseline="30000">
                <a:solidFill>
                  <a:srgbClr val="000000"/>
                </a:solidFill>
                <a:latin typeface="Tahoma" panose="020B0604030504040204" pitchFamily="34" charset="0"/>
                <a:ea typeface="Tahoma" panose="020B0604030504040204" pitchFamily="34" charset="0"/>
                <a:cs typeface="Tahoma" panose="020B0604030504040204" pitchFamily="34" charset="0"/>
              </a:rPr>
              <a:t>th</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general says “attack” to one group &amp; “retreat” to other group</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The problem is ensuring all 8 loyal generals can agree on the strategy</a:t>
            </a:r>
          </a:p>
          <a:p>
            <a:pPr marL="230712" indent="-230712">
              <a:spcAft>
                <a:spcPts val="800"/>
              </a:spcAft>
              <a:buFont typeface="Arial" panose="020B0604020202020204" pitchFamily="34" charset="0"/>
              <a:buChar char="•"/>
            </a:pPr>
            <a:endParaRPr lang="en-US" sz="24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531271" indent="-230712">
              <a:spcAft>
                <a:spcPts val="800"/>
              </a:spcAft>
              <a:buFont typeface="Arial" panose="020B0604020202020204" pitchFamily="34" charset="0"/>
              <a:buChar char="•"/>
            </a:pPr>
            <a:endParaRPr lang="en-US" sz="240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ts val="800"/>
              </a:spcAft>
            </a:pPr>
            <a:endParaRPr lang="en-US" sz="2133">
              <a:solidFill>
                <a:srgbClr val="000000"/>
              </a:solidFill>
            </a:endParaRPr>
          </a:p>
        </p:txBody>
      </p:sp>
    </p:spTree>
    <p:extLst>
      <p:ext uri="{BB962C8B-B14F-4D97-AF65-F5344CB8AC3E}">
        <p14:creationId xmlns:p14="http://schemas.microsoft.com/office/powerpoint/2010/main" val="2786314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Looking Deeper in to P2P systems</a:t>
            </a:r>
          </a:p>
        </p:txBody>
      </p:sp>
      <p:pic>
        <p:nvPicPr>
          <p:cNvPr id="16" name="Picture 15"/>
          <p:cNvPicPr>
            <a:picLocks noChangeAspect="1"/>
          </p:cNvPicPr>
          <p:nvPr/>
        </p:nvPicPr>
        <p:blipFill rotWithShape="1">
          <a:blip r:embed="rId2"/>
          <a:srcRect l="36133" t="2001" r="36133" b="2001"/>
          <a:stretch/>
        </p:blipFill>
        <p:spPr>
          <a:xfrm flipH="1">
            <a:off x="16094303" y="-6763864"/>
            <a:ext cx="60959" cy="126607"/>
          </a:xfrm>
          <a:prstGeom prst="rect">
            <a:avLst/>
          </a:prstGeom>
        </p:spPr>
      </p:pic>
      <p:sp>
        <p:nvSpPr>
          <p:cNvPr id="10" name="Rectangle 9"/>
          <p:cNvSpPr/>
          <p:nvPr/>
        </p:nvSpPr>
        <p:spPr>
          <a:xfrm>
            <a:off x="108599" y="927472"/>
            <a:ext cx="5070763" cy="4996176"/>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Consensus</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The problem is also valid in databases</a:t>
            </a:r>
          </a:p>
          <a:p>
            <a:pPr marL="838179"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e.g., how does everybody in network agree that a particular transaction occurred correctly?</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The problem also extends to supply chains &amp; products delivered to factories </a:t>
            </a:r>
          </a:p>
          <a:p>
            <a:pPr marL="531271" indent="-230712">
              <a:spcAft>
                <a:spcPts val="800"/>
              </a:spcAft>
              <a:buFont typeface="Arial" panose="020B0604020202020204" pitchFamily="34" charset="0"/>
              <a:buChar char="•"/>
            </a:pPr>
            <a:endParaRPr lang="en-US" sz="240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ts val="800"/>
              </a:spcAft>
            </a:pPr>
            <a:endParaRPr lang="en-US" sz="2133">
              <a:solidFill>
                <a:srgbClr val="000000"/>
              </a:solidFill>
            </a:endParaRPr>
          </a:p>
        </p:txBody>
      </p:sp>
      <p:pic>
        <p:nvPicPr>
          <p:cNvPr id="1026" name="Picture 2" descr="Image result for supply cha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600" y="685800"/>
            <a:ext cx="5890419" cy="33117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ngest chain blockchai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459" b="52585"/>
          <a:stretch/>
        </p:blipFill>
        <p:spPr bwMode="auto">
          <a:xfrm>
            <a:off x="5486400" y="4140200"/>
            <a:ext cx="6466059" cy="8185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V="1">
            <a:off x="7010400" y="3217103"/>
            <a:ext cx="0" cy="1332356"/>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8229600" y="2514598"/>
            <a:ext cx="508000" cy="2034861"/>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9347200" y="2616201"/>
            <a:ext cx="1016000" cy="1933257"/>
          </a:xfrm>
          <a:prstGeom prst="line">
            <a:avLst/>
          </a:prstGeom>
        </p:spPr>
        <p:style>
          <a:lnRef idx="2">
            <a:schemeClr val="dk1"/>
          </a:lnRef>
          <a:fillRef idx="0">
            <a:schemeClr val="dk1"/>
          </a:fillRef>
          <a:effectRef idx="1">
            <a:schemeClr val="dk1"/>
          </a:effectRef>
          <a:fontRef idx="minor">
            <a:schemeClr val="tx1"/>
          </a:fontRef>
        </p:style>
      </p:cxnSp>
      <p:sp>
        <p:nvSpPr>
          <p:cNvPr id="24" name="Line Callout 1 23"/>
          <p:cNvSpPr/>
          <p:nvPr/>
        </p:nvSpPr>
        <p:spPr bwMode="auto">
          <a:xfrm>
            <a:off x="406401" y="5257944"/>
            <a:ext cx="7823200" cy="438584"/>
          </a:xfrm>
          <a:prstGeom prst="borderCallout1">
            <a:avLst>
              <a:gd name="adj1" fmla="val 75323"/>
              <a:gd name="adj2" fmla="val 100020"/>
              <a:gd name="adj3" fmla="val -23308"/>
              <a:gd name="adj4" fmla="val 120428"/>
            </a:avLst>
          </a:prstGeom>
          <a:solidFill>
            <a:srgbClr val="EFFDFF"/>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1" rIns="68580" bIns="34291" numCol="1" rtlCol="0" anchor="ctr" anchorCtr="0" compatLnSpc="1">
            <a:prstTxWarp prst="textNoShape">
              <a:avLst/>
            </a:prstTxWarp>
            <a:spAutoFit/>
          </a:bodyPr>
          <a:lstStyle/>
          <a:p>
            <a:pPr algn="ctr">
              <a:spcAft>
                <a:spcPts val="800"/>
              </a:spcAft>
            </a:pP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Immutably linking a product &amp; its subparts to its history</a:t>
            </a:r>
          </a:p>
        </p:txBody>
      </p:sp>
      <p:cxnSp>
        <p:nvCxnSpPr>
          <p:cNvPr id="28" name="Straight Connector 27"/>
          <p:cNvCxnSpPr/>
          <p:nvPr/>
        </p:nvCxnSpPr>
        <p:spPr>
          <a:xfrm flipH="1" flipV="1">
            <a:off x="9702799" y="3425560"/>
            <a:ext cx="1658231" cy="101944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57725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Byzantine General (Consensus) Approaches</a:t>
            </a:r>
          </a:p>
        </p:txBody>
      </p:sp>
      <p:sp>
        <p:nvSpPr>
          <p:cNvPr id="12" name="Rectangle 11"/>
          <p:cNvSpPr/>
          <p:nvPr/>
        </p:nvSpPr>
        <p:spPr>
          <a:xfrm>
            <a:off x="9237" y="1165585"/>
            <a:ext cx="6705600" cy="3354765"/>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Synchronous case</a:t>
            </a:r>
            <a:r>
              <a:rPr lang="en-US" sz="2400" b="1">
                <a:solidFill>
                  <a:srgbClr val="000000"/>
                </a:solidFill>
                <a:latin typeface="Tahoma" panose="020B0604030504040204" pitchFamily="34" charset="0"/>
                <a:ea typeface="Tahoma" panose="020B0604030504040204" pitchFamily="34" charset="0"/>
                <a:cs typeface="Tahoma" panose="020B0604030504040204" pitchFamily="34" charset="0"/>
              </a:rPr>
              <a:t> [we studied it]</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Deterministic solution only if there are more than 3</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m </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generals &amp; at most </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m </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traitors [</a:t>
            </a:r>
            <a:r>
              <a:rPr lang="en-US" sz="2400" err="1">
                <a:solidFill>
                  <a:srgbClr val="000000"/>
                </a:solidFill>
                <a:latin typeface="Tahoma" panose="020B0604030504040204" pitchFamily="34" charset="0"/>
                <a:ea typeface="Tahoma" panose="020B0604030504040204" pitchFamily="34" charset="0"/>
                <a:cs typeface="Tahoma" panose="020B0604030504040204" pitchFamily="34" charset="0"/>
              </a:rPr>
              <a:t>Lamport</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et al 1982]</a:t>
            </a:r>
          </a:p>
          <a:p>
            <a:pPr marL="838179"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i.e., at-least 3 generals are required to be part of the group</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Intuitively if 1 general is faulty you need input from 2 others to vote him/her out</a:t>
            </a:r>
          </a:p>
        </p:txBody>
      </p:sp>
      <p:pic>
        <p:nvPicPr>
          <p:cNvPr id="16" name="Picture 15"/>
          <p:cNvPicPr>
            <a:picLocks noChangeAspect="1"/>
          </p:cNvPicPr>
          <p:nvPr/>
        </p:nvPicPr>
        <p:blipFill rotWithShape="1">
          <a:blip r:embed="rId2"/>
          <a:srcRect l="36133" t="2001" r="36133" b="2001"/>
          <a:stretch/>
        </p:blipFill>
        <p:spPr>
          <a:xfrm flipH="1">
            <a:off x="16094303" y="-6763864"/>
            <a:ext cx="60959" cy="126607"/>
          </a:xfrm>
          <a:prstGeom prst="rect">
            <a:avLst/>
          </a:prstGeom>
        </p:spPr>
      </p:pic>
      <p:pic>
        <p:nvPicPr>
          <p:cNvPr id="2" name="Picture 1"/>
          <p:cNvPicPr>
            <a:picLocks noChangeAspect="1"/>
          </p:cNvPicPr>
          <p:nvPr/>
        </p:nvPicPr>
        <p:blipFill rotWithShape="1">
          <a:blip r:embed="rId3"/>
          <a:srcRect l="2480" t="2918" r="5737" b="1828"/>
          <a:stretch/>
        </p:blipFill>
        <p:spPr>
          <a:xfrm>
            <a:off x="7010401" y="565368"/>
            <a:ext cx="3926860" cy="520043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6873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Byzantine General (Consensus) Approaches</a:t>
            </a:r>
          </a:p>
        </p:txBody>
      </p:sp>
      <p:sp>
        <p:nvSpPr>
          <p:cNvPr id="12" name="Rectangle 11"/>
          <p:cNvSpPr/>
          <p:nvPr/>
        </p:nvSpPr>
        <p:spPr>
          <a:xfrm>
            <a:off x="0" y="1027040"/>
            <a:ext cx="6400800" cy="1672253"/>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Asynchronous case</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No deterministic solution of distributed consensus with one faulty process [Lynch et al 1985]</a:t>
            </a:r>
          </a:p>
        </p:txBody>
      </p:sp>
      <p:pic>
        <p:nvPicPr>
          <p:cNvPr id="16" name="Picture 15"/>
          <p:cNvPicPr>
            <a:picLocks noChangeAspect="1"/>
          </p:cNvPicPr>
          <p:nvPr/>
        </p:nvPicPr>
        <p:blipFill rotWithShape="1">
          <a:blip r:embed="rId2"/>
          <a:srcRect l="36133" t="2001" r="36133" b="2001"/>
          <a:stretch/>
        </p:blipFill>
        <p:spPr>
          <a:xfrm flipH="1">
            <a:off x="16094303" y="-6763864"/>
            <a:ext cx="60959" cy="126607"/>
          </a:xfrm>
          <a:prstGeom prst="rect">
            <a:avLst/>
          </a:prstGeom>
        </p:spPr>
      </p:pic>
      <p:pic>
        <p:nvPicPr>
          <p:cNvPr id="2" name="Picture 1"/>
          <p:cNvPicPr>
            <a:picLocks noChangeAspect="1"/>
          </p:cNvPicPr>
          <p:nvPr/>
        </p:nvPicPr>
        <p:blipFill rotWithShape="1">
          <a:blip r:embed="rId3"/>
          <a:srcRect l="2524" t="3216" r="6610"/>
          <a:stretch/>
        </p:blipFill>
        <p:spPr>
          <a:xfrm>
            <a:off x="6908800" y="551243"/>
            <a:ext cx="3802587" cy="521455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355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Byzantine General (Consensus) Approaches</a:t>
            </a:r>
          </a:p>
        </p:txBody>
      </p:sp>
      <p:sp>
        <p:nvSpPr>
          <p:cNvPr id="12" name="Rectangle 11"/>
          <p:cNvSpPr/>
          <p:nvPr/>
        </p:nvSpPr>
        <p:spPr>
          <a:xfrm>
            <a:off x="9237" y="1068603"/>
            <a:ext cx="6400800" cy="3929281"/>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Partially synchronous systems </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Practical Byzantine Fault Tolerance [</a:t>
            </a:r>
            <a:r>
              <a:rPr lang="en-US" sz="2400" err="1">
                <a:solidFill>
                  <a:srgbClr val="000000"/>
                </a:solidFill>
                <a:latin typeface="Tahoma" panose="020B0604030504040204" pitchFamily="34" charset="0"/>
                <a:ea typeface="Tahoma" panose="020B0604030504040204" pitchFamily="34" charset="0"/>
                <a:cs typeface="Tahoma" panose="020B0604030504040204" pitchFamily="34" charset="0"/>
              </a:rPr>
              <a:t>Liskov</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et al 1999]</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Advantage</a:t>
            </a:r>
          </a:p>
          <a:p>
            <a:pPr marL="838179" lvl="1" indent="-226478">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Better Performance</a:t>
            </a:r>
          </a:p>
          <a:p>
            <a:pPr marL="838179" lvl="1" indent="-226478">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Each participant in the group only waits to hear back from 2</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m</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+1 other participants</a:t>
            </a:r>
          </a:p>
          <a:p>
            <a:pPr marL="1142971" lvl="2" indent="-230712">
              <a:spcAft>
                <a:spcPts val="800"/>
              </a:spcAft>
              <a:buFont typeface="Arial" panose="020B0604020202020204" pitchFamily="34" charset="0"/>
              <a:buChar char="•"/>
            </a:pP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m</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is the number of traitors</a:t>
            </a:r>
          </a:p>
        </p:txBody>
      </p:sp>
      <p:pic>
        <p:nvPicPr>
          <p:cNvPr id="16" name="Picture 15"/>
          <p:cNvPicPr>
            <a:picLocks noChangeAspect="1"/>
          </p:cNvPicPr>
          <p:nvPr/>
        </p:nvPicPr>
        <p:blipFill rotWithShape="1">
          <a:blip r:embed="rId2"/>
          <a:srcRect l="36133" t="2001" r="36133" b="2001"/>
          <a:stretch/>
        </p:blipFill>
        <p:spPr>
          <a:xfrm flipH="1">
            <a:off x="16094303" y="-6763864"/>
            <a:ext cx="60959" cy="126607"/>
          </a:xfrm>
          <a:prstGeom prst="rect">
            <a:avLst/>
          </a:prstGeom>
        </p:spPr>
      </p:pic>
      <p:pic>
        <p:nvPicPr>
          <p:cNvPr id="2" name="Picture 1"/>
          <p:cNvPicPr>
            <a:picLocks noChangeAspect="1"/>
          </p:cNvPicPr>
          <p:nvPr/>
        </p:nvPicPr>
        <p:blipFill rotWithShape="1">
          <a:blip r:embed="rId3"/>
          <a:srcRect l="6123" t="10046" r="8143"/>
          <a:stretch/>
        </p:blipFill>
        <p:spPr>
          <a:xfrm>
            <a:off x="6604000" y="584200"/>
            <a:ext cx="4876800" cy="519820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1487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4060" t="11904" r="13880"/>
          <a:stretch/>
        </p:blipFill>
        <p:spPr>
          <a:xfrm>
            <a:off x="6400800" y="584200"/>
            <a:ext cx="4267200" cy="5197523"/>
          </a:xfrm>
          <a:prstGeom prst="rect">
            <a:avLst/>
          </a:prstGeom>
          <a:ln>
            <a:solidFill>
              <a:schemeClr val="tx1"/>
            </a:solidFill>
          </a:ln>
          <a:effectLst>
            <a:outerShdw blurRad="50800" dist="38100" dir="2700000" algn="tl" rotWithShape="0">
              <a:prstClr val="black">
                <a:alpha val="40000"/>
              </a:prstClr>
            </a:outerShdw>
          </a:effectLst>
        </p:spPr>
      </p:pic>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Byzantine General (Consensus) Approaches</a:t>
            </a:r>
          </a:p>
        </p:txBody>
      </p:sp>
      <p:sp>
        <p:nvSpPr>
          <p:cNvPr id="12" name="Rectangle 11"/>
          <p:cNvSpPr/>
          <p:nvPr/>
        </p:nvSpPr>
        <p:spPr>
          <a:xfrm>
            <a:off x="0" y="1040895"/>
            <a:ext cx="6116791" cy="2041585"/>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rPr>
              <a:t>Blockchains (Proof of work)</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Integration of </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Incentives &amp; Game Theory</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to reduce the messaging overhead of practical byzantine</a:t>
            </a:r>
            <a:b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fault tolerance [</a:t>
            </a:r>
            <a:r>
              <a:rPr lang="en-US" sz="2400" err="1">
                <a:solidFill>
                  <a:srgbClr val="000000"/>
                </a:solidFill>
                <a:latin typeface="Tahoma" panose="020B0604030504040204" pitchFamily="34" charset="0"/>
                <a:ea typeface="Tahoma" panose="020B0604030504040204" pitchFamily="34" charset="0"/>
                <a:cs typeface="Tahoma" panose="020B0604030504040204" pitchFamily="34" charset="0"/>
              </a:rPr>
              <a:t>Nakamoto</a:t>
            </a: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 2008]</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16" name="Picture 15"/>
          <p:cNvPicPr>
            <a:picLocks noChangeAspect="1"/>
          </p:cNvPicPr>
          <p:nvPr/>
        </p:nvPicPr>
        <p:blipFill rotWithShape="1">
          <a:blip r:embed="rId4"/>
          <a:srcRect l="36133" t="2001" r="36133" b="2001"/>
          <a:stretch/>
        </p:blipFill>
        <p:spPr>
          <a:xfrm flipH="1">
            <a:off x="16094303" y="-6763864"/>
            <a:ext cx="60959" cy="126607"/>
          </a:xfrm>
          <a:prstGeom prst="rect">
            <a:avLst/>
          </a:prstGeom>
        </p:spPr>
      </p:pic>
    </p:spTree>
    <p:extLst>
      <p:ext uri="{BB962C8B-B14F-4D97-AF65-F5344CB8AC3E}">
        <p14:creationId xmlns:p14="http://schemas.microsoft.com/office/powerpoint/2010/main" val="947305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Blockchain – consensus approach</a:t>
            </a:r>
          </a:p>
        </p:txBody>
      </p:sp>
      <p:sp>
        <p:nvSpPr>
          <p:cNvPr id="12" name="Rectangle 11"/>
          <p:cNvSpPr/>
          <p:nvPr/>
        </p:nvSpPr>
        <p:spPr>
          <a:xfrm>
            <a:off x="9237" y="1084170"/>
            <a:ext cx="6197600" cy="4565352"/>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a:solidFill>
                  <a:srgbClr val="000000"/>
                </a:solidFill>
              </a:rPr>
              <a:t>Blockchains (Proof of work)</a:t>
            </a:r>
          </a:p>
          <a:p>
            <a:pPr marL="531271" indent="-230712">
              <a:spcAft>
                <a:spcPts val="800"/>
              </a:spcAft>
              <a:buFont typeface="Arial" panose="020B0604020202020204" pitchFamily="34" charset="0"/>
              <a:buChar char="•"/>
            </a:pPr>
            <a:r>
              <a:rPr lang="en-US" sz="24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Integration of </a:t>
            </a:r>
            <a:r>
              <a:rPr lang="en-US" sz="2400" i="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Incentives &amp; Game Theory</a:t>
            </a:r>
            <a:r>
              <a:rPr lang="en-US" sz="24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to reduce the messaging overhead of practical byzantine</a:t>
            </a:r>
            <a:br>
              <a:rPr lang="en-US" sz="24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br>
            <a:r>
              <a:rPr lang="en-US" sz="24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fault tolerance [</a:t>
            </a:r>
            <a:r>
              <a:rPr lang="en-US" sz="2400" err="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Nakamoto</a:t>
            </a:r>
            <a:r>
              <a:rPr lang="en-US" sz="24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2008]</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Participants issue responses once they validate transaction &amp; group them into a block</a:t>
            </a:r>
          </a:p>
          <a:p>
            <a:pPr marL="838179" lvl="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Must complete a “hard” puzzle</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By investing energy in solving the puzzle, it’s not in their interest to lie</a:t>
            </a:r>
          </a:p>
        </p:txBody>
      </p:sp>
      <p:pic>
        <p:nvPicPr>
          <p:cNvPr id="16" name="Picture 15"/>
          <p:cNvPicPr>
            <a:picLocks noChangeAspect="1"/>
          </p:cNvPicPr>
          <p:nvPr/>
        </p:nvPicPr>
        <p:blipFill rotWithShape="1">
          <a:blip r:embed="rId3"/>
          <a:srcRect l="36133" t="2001" r="36133" b="2001"/>
          <a:stretch/>
        </p:blipFill>
        <p:spPr>
          <a:xfrm flipH="1">
            <a:off x="16094303" y="-6763864"/>
            <a:ext cx="60959" cy="126607"/>
          </a:xfrm>
          <a:prstGeom prst="rect">
            <a:avLst/>
          </a:prstGeom>
        </p:spPr>
      </p:pic>
      <p:pic>
        <p:nvPicPr>
          <p:cNvPr id="4" name="Picture 3"/>
          <p:cNvPicPr>
            <a:picLocks noChangeAspect="1"/>
          </p:cNvPicPr>
          <p:nvPr/>
        </p:nvPicPr>
        <p:blipFill rotWithShape="1">
          <a:blip r:embed="rId4"/>
          <a:srcRect t="9177"/>
          <a:stretch/>
        </p:blipFill>
        <p:spPr>
          <a:xfrm>
            <a:off x="5791200" y="671473"/>
            <a:ext cx="4072349" cy="1696120"/>
          </a:xfrm>
          <a:prstGeom prst="rect">
            <a:avLst/>
          </a:prstGeom>
        </p:spPr>
      </p:pic>
      <p:pic>
        <p:nvPicPr>
          <p:cNvPr id="6" name="Picture 5"/>
          <p:cNvPicPr>
            <a:picLocks noChangeAspect="1"/>
          </p:cNvPicPr>
          <p:nvPr/>
        </p:nvPicPr>
        <p:blipFill rotWithShape="1">
          <a:blip r:embed="rId5"/>
          <a:srcRect l="13476" r="2975"/>
          <a:stretch/>
        </p:blipFill>
        <p:spPr>
          <a:xfrm>
            <a:off x="8878882" y="2409665"/>
            <a:ext cx="3313119" cy="1914363"/>
          </a:xfrm>
          <a:prstGeom prst="rect">
            <a:avLst/>
          </a:prstGeom>
        </p:spPr>
      </p:pic>
      <p:pic>
        <p:nvPicPr>
          <p:cNvPr id="7" name="Picture 6"/>
          <p:cNvPicPr>
            <a:picLocks noChangeAspect="1"/>
          </p:cNvPicPr>
          <p:nvPr/>
        </p:nvPicPr>
        <p:blipFill rotWithShape="1">
          <a:blip r:embed="rId6"/>
          <a:srcRect l="22222" r="22222" b="3403"/>
          <a:stretch/>
        </p:blipFill>
        <p:spPr>
          <a:xfrm>
            <a:off x="6502401" y="3962704"/>
            <a:ext cx="2235199" cy="1848893"/>
          </a:xfrm>
          <a:prstGeom prst="rect">
            <a:avLst/>
          </a:prstGeom>
        </p:spPr>
      </p:pic>
      <p:sp>
        <p:nvSpPr>
          <p:cNvPr id="8" name="TextBox 7"/>
          <p:cNvSpPr txBox="1"/>
          <p:nvPr/>
        </p:nvSpPr>
        <p:spPr>
          <a:xfrm>
            <a:off x="8026401" y="563839"/>
            <a:ext cx="3836535" cy="584775"/>
          </a:xfrm>
          <a:prstGeom prst="rect">
            <a:avLst/>
          </a:prstGeom>
          <a:noFill/>
        </p:spPr>
        <p:txBody>
          <a:bodyPr wrap="square" rtlCol="0">
            <a:spAutoFit/>
          </a:bodyPr>
          <a:lstStyle/>
          <a:p>
            <a:pPr algn="ctr"/>
            <a:r>
              <a:rPr lang="en-US" sz="1600"/>
              <a:t>Proof of work requires participants to perform an expensive calculation</a:t>
            </a:r>
          </a:p>
        </p:txBody>
      </p:sp>
      <p:sp>
        <p:nvSpPr>
          <p:cNvPr id="14" name="TextBox 13"/>
          <p:cNvSpPr txBox="1"/>
          <p:nvPr/>
        </p:nvSpPr>
        <p:spPr>
          <a:xfrm>
            <a:off x="6404723" y="2612658"/>
            <a:ext cx="2641599" cy="1077218"/>
          </a:xfrm>
          <a:prstGeom prst="rect">
            <a:avLst/>
          </a:prstGeom>
          <a:noFill/>
        </p:spPr>
        <p:txBody>
          <a:bodyPr wrap="square" rtlCol="0">
            <a:spAutoFit/>
          </a:bodyPr>
          <a:lstStyle/>
          <a:p>
            <a:pPr algn="ctr"/>
            <a:r>
              <a:rPr lang="en-US" sz="1600"/>
              <a:t>A reward is given to the first miner who solves the problem of a block (recorded in the block)</a:t>
            </a:r>
          </a:p>
        </p:txBody>
      </p:sp>
      <p:sp>
        <p:nvSpPr>
          <p:cNvPr id="15" name="TextBox 14"/>
          <p:cNvSpPr txBox="1"/>
          <p:nvPr/>
        </p:nvSpPr>
        <p:spPr>
          <a:xfrm>
            <a:off x="8623866" y="4861883"/>
            <a:ext cx="2641601" cy="830997"/>
          </a:xfrm>
          <a:prstGeom prst="rect">
            <a:avLst/>
          </a:prstGeom>
          <a:noFill/>
        </p:spPr>
        <p:txBody>
          <a:bodyPr wrap="square" rtlCol="0">
            <a:spAutoFit/>
          </a:bodyPr>
          <a:lstStyle/>
          <a:p>
            <a:pPr algn="ctr"/>
            <a:r>
              <a:rPr lang="en-US" sz="1600"/>
              <a:t>Everyone competes to solve the mathematical problem first</a:t>
            </a:r>
          </a:p>
        </p:txBody>
      </p:sp>
    </p:spTree>
    <p:extLst>
      <p:ext uri="{BB962C8B-B14F-4D97-AF65-F5344CB8AC3E}">
        <p14:creationId xmlns:p14="http://schemas.microsoft.com/office/powerpoint/2010/main" val="97282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Byzantine General (Consensus) Approaches</a:t>
            </a:r>
          </a:p>
        </p:txBody>
      </p:sp>
      <p:sp>
        <p:nvSpPr>
          <p:cNvPr id="12" name="Rectangle 11"/>
          <p:cNvSpPr/>
          <p:nvPr/>
        </p:nvSpPr>
        <p:spPr>
          <a:xfrm>
            <a:off x="0" y="921291"/>
            <a:ext cx="5308607" cy="2985433"/>
          </a:xfrm>
          <a:prstGeom prst="rect">
            <a:avLst/>
          </a:prstGeom>
        </p:spPr>
        <p:txBody>
          <a:bodyPr wrap="square">
            <a:spAutoFit/>
          </a:bodyPr>
          <a:lstStyle/>
          <a:p>
            <a:pPr marL="230712" indent="-230712">
              <a:spcAft>
                <a:spcPts val="800"/>
              </a:spcAft>
              <a:buFont typeface="Arial" panose="020B0604020202020204" pitchFamily="34" charset="0"/>
              <a:buChar char="•"/>
            </a:pPr>
            <a:r>
              <a:rPr lang="en-US" sz="2400" err="1">
                <a:solidFill>
                  <a:srgbClr val="000000"/>
                </a:solidFill>
                <a:latin typeface="Tahoma" panose="020B0604030504040204" pitchFamily="34" charset="0"/>
                <a:ea typeface="Tahoma" panose="020B0604030504040204" pitchFamily="34" charset="0"/>
                <a:cs typeface="Tahoma" panose="020B0604030504040204" pitchFamily="34" charset="0"/>
              </a:rPr>
              <a:t>Blockchains</a:t>
            </a:r>
            <a:endParaRPr lang="en-US" sz="24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Event sequence is maintained by including a cryptographic hash of previous block into current block</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In most cases, HASH(A) == HASH(B) implies A==B</a:t>
            </a:r>
          </a:p>
          <a:p>
            <a:pPr marL="531271" indent="-230712">
              <a:spcAft>
                <a:spcPts val="800"/>
              </a:spcAft>
              <a:buFont typeface="Arial" panose="020B0604020202020204" pitchFamily="34" charset="0"/>
              <a:buChar char="•"/>
            </a:pPr>
            <a:r>
              <a:rPr lang="en-US" sz="2400">
                <a:solidFill>
                  <a:srgbClr val="000000"/>
                </a:solidFill>
                <a:latin typeface="Tahoma" panose="020B0604030504040204" pitchFamily="34" charset="0"/>
                <a:ea typeface="Tahoma" panose="020B0604030504040204" pitchFamily="34" charset="0"/>
                <a:cs typeface="Tahoma" panose="020B0604030504040204" pitchFamily="34" charset="0"/>
              </a:rPr>
              <a:t>Divergence is possible</a:t>
            </a:r>
          </a:p>
        </p:txBody>
      </p:sp>
      <p:pic>
        <p:nvPicPr>
          <p:cNvPr id="16" name="Picture 15"/>
          <p:cNvPicPr>
            <a:picLocks noChangeAspect="1"/>
          </p:cNvPicPr>
          <p:nvPr/>
        </p:nvPicPr>
        <p:blipFill rotWithShape="1">
          <a:blip r:embed="rId3"/>
          <a:srcRect l="36133" t="2001" r="36133" b="2001"/>
          <a:stretch/>
        </p:blipFill>
        <p:spPr>
          <a:xfrm flipH="1">
            <a:off x="16094303" y="-6763864"/>
            <a:ext cx="60959" cy="126607"/>
          </a:xfrm>
          <a:prstGeom prst="rect">
            <a:avLst/>
          </a:prstGeom>
        </p:spPr>
      </p:pic>
      <p:pic>
        <p:nvPicPr>
          <p:cNvPr id="1026" name="Picture 2" descr="Image result for longest chain blockchai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459"/>
          <a:stretch/>
        </p:blipFill>
        <p:spPr bwMode="auto">
          <a:xfrm>
            <a:off x="5486400" y="4032886"/>
            <a:ext cx="6466059" cy="172629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80001" y="584200"/>
            <a:ext cx="7082972" cy="3644059"/>
            <a:chOff x="4267200" y="438150"/>
            <a:chExt cx="4855029" cy="2590800"/>
          </a:xfrm>
        </p:grpSpPr>
        <p:pic>
          <p:nvPicPr>
            <p:cNvPr id="7" name="Picture 6"/>
            <p:cNvPicPr>
              <a:picLocks noChangeAspect="1"/>
            </p:cNvPicPr>
            <p:nvPr/>
          </p:nvPicPr>
          <p:blipFill rotWithShape="1">
            <a:blip r:embed="rId5"/>
            <a:srcRect b="572"/>
            <a:stretch/>
          </p:blipFill>
          <p:spPr>
            <a:xfrm>
              <a:off x="4267200" y="438150"/>
              <a:ext cx="4855029" cy="2534180"/>
            </a:xfrm>
            <a:prstGeom prst="rect">
              <a:avLst/>
            </a:prstGeom>
          </p:spPr>
        </p:pic>
        <p:sp>
          <p:nvSpPr>
            <p:cNvPr id="2" name="Rectangle 1"/>
            <p:cNvSpPr/>
            <p:nvPr/>
          </p:nvSpPr>
          <p:spPr>
            <a:xfrm>
              <a:off x="6477000" y="2800350"/>
              <a:ext cx="304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Line Callout 1 9"/>
          <p:cNvSpPr/>
          <p:nvPr/>
        </p:nvSpPr>
        <p:spPr bwMode="auto">
          <a:xfrm>
            <a:off x="1320801" y="4879323"/>
            <a:ext cx="3699833" cy="807915"/>
          </a:xfrm>
          <a:prstGeom prst="borderCallout1">
            <a:avLst>
              <a:gd name="adj1" fmla="val 75323"/>
              <a:gd name="adj2" fmla="val 100020"/>
              <a:gd name="adj3" fmla="val 31694"/>
              <a:gd name="adj4" fmla="val 141717"/>
            </a:avLst>
          </a:prstGeom>
          <a:solidFill>
            <a:srgbClr val="EFFDFF"/>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1" rIns="68580" bIns="34291" numCol="1" rtlCol="0" anchor="ctr" anchorCtr="0" compatLnSpc="1">
            <a:prstTxWarp prst="textNoShape">
              <a:avLst/>
            </a:prstTxWarp>
            <a:spAutoFit/>
          </a:bodyPr>
          <a:lstStyle/>
          <a:p>
            <a:pPr algn="ctr">
              <a:spcAft>
                <a:spcPts val="800"/>
              </a:spcAft>
            </a:pP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Conflicts are broken with </a:t>
            </a:r>
            <a:b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2400" i="1" err="1">
                <a:solidFill>
                  <a:srgbClr val="000000"/>
                </a:solidFill>
                <a:latin typeface="Tahoma" panose="020B0604030504040204" pitchFamily="34" charset="0"/>
                <a:ea typeface="Tahoma" panose="020B0604030504040204" pitchFamily="34" charset="0"/>
                <a:cs typeface="Tahoma" panose="020B0604030504040204" pitchFamily="34" charset="0"/>
              </a:rPr>
              <a:t>the“longest</a:t>
            </a:r>
            <a:r>
              <a:rPr lang="en-US" sz="2400" i="1">
                <a:solidFill>
                  <a:srgbClr val="000000"/>
                </a:solidFill>
                <a:latin typeface="Tahoma" panose="020B0604030504040204" pitchFamily="34" charset="0"/>
                <a:ea typeface="Tahoma" panose="020B0604030504040204" pitchFamily="34" charset="0"/>
                <a:cs typeface="Tahoma" panose="020B0604030504040204" pitchFamily="34" charset="0"/>
              </a:rPr>
              <a:t> chain” rule</a:t>
            </a:r>
          </a:p>
        </p:txBody>
      </p:sp>
    </p:spTree>
    <p:extLst>
      <p:ext uri="{BB962C8B-B14F-4D97-AF65-F5344CB8AC3E}">
        <p14:creationId xmlns:p14="http://schemas.microsoft.com/office/powerpoint/2010/main" val="9099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txBox="1">
            <a:spLocks noChangeArrowheads="1"/>
          </p:cNvSpPr>
          <p:nvPr/>
        </p:nvSpPr>
        <p:spPr bwMode="auto">
          <a:xfrm>
            <a:off x="0" y="173530"/>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 name="Rectangle 1"/>
          <p:cNvSpPr/>
          <p:nvPr/>
        </p:nvSpPr>
        <p:spPr>
          <a:xfrm>
            <a:off x="3048000" y="1725972"/>
            <a:ext cx="6096000" cy="461665"/>
          </a:xfrm>
          <a:prstGeom prst="rect">
            <a:avLst/>
          </a:prstGeom>
        </p:spPr>
        <p:txBody>
          <a:bodyPr>
            <a:spAutoFit/>
          </a:bodyPr>
          <a:lstStyle/>
          <a:p>
            <a:endParaRPr lang="en-US" sz="2400"/>
          </a:p>
        </p:txBody>
      </p:sp>
      <p:sp>
        <p:nvSpPr>
          <p:cNvPr id="11" name="Line Callout 1 10"/>
          <p:cNvSpPr/>
          <p:nvPr/>
        </p:nvSpPr>
        <p:spPr>
          <a:xfrm>
            <a:off x="7620001" y="2857500"/>
            <a:ext cx="4053079" cy="1219200"/>
          </a:xfrm>
          <a:prstGeom prst="borderCallout1">
            <a:avLst>
              <a:gd name="adj1" fmla="val 32586"/>
              <a:gd name="adj2" fmla="val 215"/>
              <a:gd name="adj3" fmla="val 945"/>
              <a:gd name="adj4" fmla="val -44641"/>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rgbClr val="222222"/>
                </a:solidFill>
                <a:latin typeface="Tahoma" panose="020B0604030504040204" pitchFamily="34" charset="0"/>
                <a:ea typeface="Tahoma" panose="020B0604030504040204" pitchFamily="34" charset="0"/>
                <a:cs typeface="Tahoma" panose="020B0604030504040204" pitchFamily="34" charset="0"/>
              </a:rPr>
              <a:t>A continuously growing list of blocks (records) linked &amp; secured using cryptography</a:t>
            </a:r>
          </a:p>
        </p:txBody>
      </p:sp>
      <p:pic>
        <p:nvPicPr>
          <p:cNvPr id="13314" name="Picture 2" descr="http://dataconomy.com/wp-content/uploads/2015/10/bitcoin-block-chain-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5" y="1600201"/>
            <a:ext cx="5029200" cy="373380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389848" y="2311400"/>
            <a:ext cx="1407101" cy="2914633"/>
          </a:xfrm>
          <a:prstGeom prst="roundRect">
            <a:avLst>
              <a:gd name="adj" fmla="val 17356"/>
            </a:avLst>
          </a:prstGeom>
          <a:solidFill>
            <a:srgbClr val="CD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ounded Rectangle 18"/>
          <p:cNvSpPr/>
          <p:nvPr/>
        </p:nvSpPr>
        <p:spPr>
          <a:xfrm>
            <a:off x="947974" y="2314868"/>
            <a:ext cx="1407101" cy="2914633"/>
          </a:xfrm>
          <a:prstGeom prst="roundRect">
            <a:avLst>
              <a:gd name="adj" fmla="val 17356"/>
            </a:avLst>
          </a:prstGeom>
          <a:solidFill>
            <a:srgbClr val="CD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ounded Rectangle 19"/>
          <p:cNvSpPr/>
          <p:nvPr/>
        </p:nvSpPr>
        <p:spPr>
          <a:xfrm>
            <a:off x="2668911" y="2311398"/>
            <a:ext cx="1407101" cy="2914633"/>
          </a:xfrm>
          <a:prstGeom prst="roundRect">
            <a:avLst>
              <a:gd name="adj" fmla="val 17356"/>
            </a:avLst>
          </a:prstGeom>
          <a:solidFill>
            <a:srgbClr val="CD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338421" y="5983947"/>
            <a:ext cx="11470208" cy="877779"/>
          </a:xfrm>
          <a:prstGeom prst="rect">
            <a:avLst/>
          </a:prstGeom>
          <a:solidFill>
            <a:schemeClr val="bg1"/>
          </a:solidFill>
        </p:spPr>
        <p:txBody>
          <a:bodyPr wrap="square" anchor="ctr" anchorCtr="0">
            <a:noAutofit/>
          </a:bodyPr>
          <a:lstStyle/>
          <a:p>
            <a:pPr algn="ctr"/>
            <a:r>
              <a:rPr lang="en-US" sz="2400" i="1">
                <a:latin typeface="Tahoma" panose="020B0604030504040204" pitchFamily="34" charset="0"/>
                <a:ea typeface="Tahoma" panose="020B0604030504040204" pitchFamily="34" charset="0"/>
                <a:cs typeface="Tahoma" panose="020B0604030504040204" pitchFamily="34" charset="0"/>
              </a:rPr>
              <a:t>This chain of blocks provides an open, distributed ledger that immutably records transactions between two parties efficiently &amp; verifiably</a:t>
            </a:r>
          </a:p>
        </p:txBody>
      </p:sp>
    </p:spTree>
    <p:extLst>
      <p:ext uri="{BB962C8B-B14F-4D97-AF65-F5344CB8AC3E}">
        <p14:creationId xmlns:p14="http://schemas.microsoft.com/office/powerpoint/2010/main" val="242650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How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 Helps Ensure Decentralized Transactions</a:t>
            </a:r>
          </a:p>
        </p:txBody>
      </p:sp>
      <p:pic>
        <p:nvPicPr>
          <p:cNvPr id="16" name="Picture 15"/>
          <p:cNvPicPr>
            <a:picLocks noChangeAspect="1"/>
          </p:cNvPicPr>
          <p:nvPr/>
        </p:nvPicPr>
        <p:blipFill rotWithShape="1">
          <a:blip r:embed="rId3"/>
          <a:srcRect l="36133" t="2001" r="36133" b="2001"/>
          <a:stretch/>
        </p:blipFill>
        <p:spPr>
          <a:xfrm flipH="1">
            <a:off x="16094303" y="-6763864"/>
            <a:ext cx="60959" cy="126607"/>
          </a:xfrm>
          <a:prstGeom prst="rect">
            <a:avLst/>
          </a:prstGeom>
        </p:spPr>
      </p:pic>
      <p:pic>
        <p:nvPicPr>
          <p:cNvPr id="2" name="Picture 1" descr="yr8shortstory - h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08200"/>
            <a:ext cx="1651693" cy="1439333"/>
          </a:xfrm>
          <a:prstGeom prst="rect">
            <a:avLst/>
          </a:prstGeom>
        </p:spPr>
      </p:pic>
      <p:cxnSp>
        <p:nvCxnSpPr>
          <p:cNvPr id="10" name="Straight Arrow Connector 9"/>
          <p:cNvCxnSpPr/>
          <p:nvPr/>
        </p:nvCxnSpPr>
        <p:spPr>
          <a:xfrm>
            <a:off x="1828800" y="2827867"/>
            <a:ext cx="1422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descr="yr8shortstory - h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391" y="908412"/>
            <a:ext cx="1651693" cy="1439333"/>
          </a:xfrm>
          <a:prstGeom prst="rect">
            <a:avLst/>
          </a:prstGeom>
        </p:spPr>
      </p:pic>
      <p:pic>
        <p:nvPicPr>
          <p:cNvPr id="18" name="Picture 17" descr="yr8shortstory - h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391" y="3640835"/>
            <a:ext cx="1651693" cy="1439333"/>
          </a:xfrm>
          <a:prstGeom prst="rect">
            <a:avLst/>
          </a:prstGeom>
        </p:spPr>
      </p:pic>
      <p:sp>
        <p:nvSpPr>
          <p:cNvPr id="11" name="TextBox 10"/>
          <p:cNvSpPr txBox="1"/>
          <p:nvPr/>
        </p:nvSpPr>
        <p:spPr>
          <a:xfrm>
            <a:off x="827161" y="3827022"/>
            <a:ext cx="910249" cy="461665"/>
          </a:xfrm>
          <a:prstGeom prst="rect">
            <a:avLst/>
          </a:prstGeom>
          <a:noFill/>
        </p:spPr>
        <p:txBody>
          <a:bodyPr wrap="none" rtlCol="0">
            <a:spAutoFit/>
          </a:bodyPr>
          <a:lstStyle/>
          <a:p>
            <a:r>
              <a:rPr lang="en-US" sz="2400"/>
              <a:t>Buyer</a:t>
            </a:r>
          </a:p>
        </p:txBody>
      </p:sp>
      <p:sp>
        <p:nvSpPr>
          <p:cNvPr id="19" name="TextBox 18"/>
          <p:cNvSpPr txBox="1"/>
          <p:nvPr/>
        </p:nvSpPr>
        <p:spPr>
          <a:xfrm>
            <a:off x="5588000" y="2460810"/>
            <a:ext cx="1197764" cy="461665"/>
          </a:xfrm>
          <a:prstGeom prst="rect">
            <a:avLst/>
          </a:prstGeom>
          <a:noFill/>
        </p:spPr>
        <p:txBody>
          <a:bodyPr wrap="none" rtlCol="0">
            <a:spAutoFit/>
          </a:bodyPr>
          <a:lstStyle/>
          <a:p>
            <a:r>
              <a:rPr lang="en-US" sz="2400"/>
              <a:t>Seller A </a:t>
            </a:r>
          </a:p>
        </p:txBody>
      </p:sp>
      <p:sp>
        <p:nvSpPr>
          <p:cNvPr id="20" name="TextBox 19"/>
          <p:cNvSpPr txBox="1"/>
          <p:nvPr/>
        </p:nvSpPr>
        <p:spPr>
          <a:xfrm>
            <a:off x="5537813" y="5080169"/>
            <a:ext cx="1186543" cy="461665"/>
          </a:xfrm>
          <a:prstGeom prst="rect">
            <a:avLst/>
          </a:prstGeom>
          <a:noFill/>
        </p:spPr>
        <p:txBody>
          <a:bodyPr wrap="none" rtlCol="0">
            <a:spAutoFit/>
          </a:bodyPr>
          <a:lstStyle/>
          <a:p>
            <a:r>
              <a:rPr lang="en-US" sz="2400"/>
              <a:t>Seller B </a:t>
            </a:r>
          </a:p>
        </p:txBody>
      </p:sp>
      <p:pic>
        <p:nvPicPr>
          <p:cNvPr id="21" name="Picture 2" descr="Image result for longest chain blockchai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3459" b="50259"/>
          <a:stretch/>
        </p:blipFill>
        <p:spPr bwMode="auto">
          <a:xfrm>
            <a:off x="7010400" y="1198741"/>
            <a:ext cx="4470149" cy="858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V="1">
            <a:off x="4876800" y="2108201"/>
            <a:ext cx="914400" cy="504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4784224" y="3259151"/>
            <a:ext cx="905376" cy="556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3104040" y="3909857"/>
            <a:ext cx="2012683" cy="1200329"/>
          </a:xfrm>
          <a:prstGeom prst="rect">
            <a:avLst/>
          </a:prstGeom>
          <a:noFill/>
        </p:spPr>
        <p:txBody>
          <a:bodyPr wrap="square" rtlCol="0">
            <a:spAutoFit/>
          </a:bodyPr>
          <a:lstStyle/>
          <a:p>
            <a:pPr algn="ctr"/>
            <a:r>
              <a:rPr lang="en-US" sz="2400"/>
              <a:t>Trying to “double spend”</a:t>
            </a:r>
          </a:p>
        </p:txBody>
      </p:sp>
      <p:sp>
        <p:nvSpPr>
          <p:cNvPr id="26" name="TextBox 25"/>
          <p:cNvSpPr txBox="1"/>
          <p:nvPr/>
        </p:nvSpPr>
        <p:spPr>
          <a:xfrm>
            <a:off x="8128000" y="2347746"/>
            <a:ext cx="3352549" cy="830997"/>
          </a:xfrm>
          <a:prstGeom prst="rect">
            <a:avLst/>
          </a:prstGeom>
          <a:noFill/>
        </p:spPr>
        <p:txBody>
          <a:bodyPr wrap="square" rtlCol="0">
            <a:spAutoFit/>
          </a:bodyPr>
          <a:lstStyle/>
          <a:p>
            <a:r>
              <a:rPr lang="en-US" sz="2400"/>
              <a:t>Wait for 6 blocks to be mined</a:t>
            </a:r>
          </a:p>
        </p:txBody>
      </p:sp>
      <p:pic>
        <p:nvPicPr>
          <p:cNvPr id="27" name="Picture 2" descr="Image result for longest chain blockchai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1709" b="50259"/>
          <a:stretch/>
        </p:blipFill>
        <p:spPr bwMode="auto">
          <a:xfrm>
            <a:off x="6971480" y="3607891"/>
            <a:ext cx="1461321" cy="858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8" name="Picture 27" descr="Button cancel.sv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1116" y="3291307"/>
            <a:ext cx="1524000" cy="1524000"/>
          </a:xfrm>
          <a:prstGeom prst="rect">
            <a:avLst/>
          </a:prstGeom>
        </p:spPr>
      </p:pic>
      <p:sp>
        <p:nvSpPr>
          <p:cNvPr id="29" name="TextBox 28"/>
          <p:cNvSpPr txBox="1"/>
          <p:nvPr/>
        </p:nvSpPr>
        <p:spPr>
          <a:xfrm>
            <a:off x="7303469" y="5080169"/>
            <a:ext cx="4013200" cy="461665"/>
          </a:xfrm>
          <a:prstGeom prst="rect">
            <a:avLst/>
          </a:prstGeom>
          <a:noFill/>
        </p:spPr>
        <p:txBody>
          <a:bodyPr wrap="square" rtlCol="0">
            <a:spAutoFit/>
          </a:bodyPr>
          <a:lstStyle/>
          <a:p>
            <a:r>
              <a:rPr lang="en-US" sz="2400"/>
              <a:t>Waits for confirmation</a:t>
            </a:r>
          </a:p>
        </p:txBody>
      </p:sp>
      <p:sp>
        <p:nvSpPr>
          <p:cNvPr id="30" name="TextBox 29"/>
          <p:cNvSpPr txBox="1"/>
          <p:nvPr/>
        </p:nvSpPr>
        <p:spPr>
          <a:xfrm>
            <a:off x="8636000" y="3770489"/>
            <a:ext cx="3352549" cy="461665"/>
          </a:xfrm>
          <a:prstGeom prst="rect">
            <a:avLst/>
          </a:prstGeom>
          <a:noFill/>
        </p:spPr>
        <p:txBody>
          <a:bodyPr wrap="square" rtlCol="0">
            <a:spAutoFit/>
          </a:bodyPr>
          <a:lstStyle/>
          <a:p>
            <a:r>
              <a:rPr lang="en-US" sz="2400"/>
              <a:t>Block is rejected</a:t>
            </a:r>
          </a:p>
        </p:txBody>
      </p:sp>
      <p:pic>
        <p:nvPicPr>
          <p:cNvPr id="5" name="Picture 4" descr="File:&lt;strong&gt;Bitcoin&lt;/strong&gt;.pn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91233" y="2014899"/>
            <a:ext cx="1638300" cy="1625936"/>
          </a:xfrm>
          <a:prstGeom prst="rect">
            <a:avLst/>
          </a:prstGeom>
        </p:spPr>
      </p:pic>
    </p:spTree>
    <p:extLst>
      <p:ext uri="{BB962C8B-B14F-4D97-AF65-F5344CB8AC3E}">
        <p14:creationId xmlns:p14="http://schemas.microsoft.com/office/powerpoint/2010/main" val="2655425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351A-D3F0-5D4A-8F66-73FA34913CE6}"/>
              </a:ext>
            </a:extLst>
          </p:cNvPr>
          <p:cNvSpPr>
            <a:spLocks noGrp="1"/>
          </p:cNvSpPr>
          <p:nvPr>
            <p:ph type="ctrTitle"/>
          </p:nvPr>
        </p:nvSpPr>
        <p:spPr/>
        <p:txBody>
          <a:bodyPr/>
          <a:lstStyle/>
          <a:p>
            <a:r>
              <a:rPr lang="en-US"/>
              <a:t>The Blockchain Protocol</a:t>
            </a:r>
          </a:p>
        </p:txBody>
      </p:sp>
      <p:sp>
        <p:nvSpPr>
          <p:cNvPr id="3" name="Subtitle 2">
            <a:extLst>
              <a:ext uri="{FF2B5EF4-FFF2-40B4-BE49-F238E27FC236}">
                <a16:creationId xmlns:a16="http://schemas.microsoft.com/office/drawing/2014/main" id="{C49FB4B9-0807-B84A-8325-755F610CD56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01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718" y="221532"/>
            <a:ext cx="11797023" cy="687070"/>
          </a:xfrm>
          <a:prstGeom prst="rect">
            <a:avLst/>
          </a:prstGeom>
        </p:spPr>
        <p:txBody>
          <a:bodyPr vert="horz" wrap="square" lIns="0" tIns="0" rIns="0" bIns="0" rtlCol="0">
            <a:noAutofit/>
          </a:bodyPr>
          <a:lstStyle/>
          <a:p>
            <a:pPr marL="12700">
              <a:lnSpc>
                <a:spcPct val="100000"/>
              </a:lnSpc>
            </a:pPr>
            <a:r>
              <a:rPr sz="2400" b="0">
                <a:latin typeface="Arial"/>
                <a:cs typeface="Arial"/>
              </a:rPr>
              <a:t>A </a:t>
            </a:r>
            <a:r>
              <a:rPr sz="2400" b="0" spc="-5">
                <a:latin typeface="Arial"/>
                <a:cs typeface="Arial"/>
              </a:rPr>
              <a:t>walkthrough </a:t>
            </a:r>
            <a:r>
              <a:rPr sz="2400" b="0">
                <a:latin typeface="Arial"/>
                <a:cs typeface="Arial"/>
              </a:rPr>
              <a:t>of </a:t>
            </a:r>
            <a:r>
              <a:rPr sz="2400" b="0" spc="-5">
                <a:latin typeface="Arial"/>
                <a:cs typeface="Arial"/>
              </a:rPr>
              <a:t>how </a:t>
            </a:r>
            <a:r>
              <a:rPr sz="2400" b="0" spc="-15">
                <a:latin typeface="Arial"/>
                <a:cs typeface="Arial"/>
              </a:rPr>
              <a:t>individual </a:t>
            </a:r>
            <a:r>
              <a:rPr sz="2400" b="0" spc="-5">
                <a:latin typeface="Arial"/>
                <a:cs typeface="Arial"/>
              </a:rPr>
              <a:t>blockchain concepts </a:t>
            </a:r>
            <a:r>
              <a:rPr sz="2400" b="0" spc="5">
                <a:latin typeface="Arial"/>
                <a:cs typeface="Arial"/>
              </a:rPr>
              <a:t>are</a:t>
            </a:r>
            <a:r>
              <a:rPr sz="2400" b="0" spc="-10">
                <a:latin typeface="Arial"/>
                <a:cs typeface="Arial"/>
              </a:rPr>
              <a:t> </a:t>
            </a:r>
            <a:r>
              <a:rPr sz="2400" b="0" spc="-15">
                <a:latin typeface="Arial"/>
                <a:cs typeface="Arial"/>
              </a:rPr>
              <a:t>interplaying</a:t>
            </a:r>
          </a:p>
        </p:txBody>
      </p:sp>
      <p:sp>
        <p:nvSpPr>
          <p:cNvPr id="3" name="object 3"/>
          <p:cNvSpPr/>
          <p:nvPr/>
        </p:nvSpPr>
        <p:spPr>
          <a:xfrm>
            <a:off x="621791" y="2971800"/>
            <a:ext cx="1308100" cy="1304925"/>
          </a:xfrm>
          <a:custGeom>
            <a:avLst/>
            <a:gdLst/>
            <a:ahLst/>
            <a:cxnLst/>
            <a:rect l="l" t="t" r="r" b="b"/>
            <a:pathLst>
              <a:path w="1308100" h="1304925">
                <a:moveTo>
                  <a:pt x="1304797" y="0"/>
                </a:moveTo>
                <a:lnTo>
                  <a:pt x="3035" y="0"/>
                </a:lnTo>
                <a:lnTo>
                  <a:pt x="0" y="3048"/>
                </a:lnTo>
                <a:lnTo>
                  <a:pt x="0" y="1304925"/>
                </a:lnTo>
                <a:lnTo>
                  <a:pt x="1307845" y="1304925"/>
                </a:lnTo>
                <a:lnTo>
                  <a:pt x="1307845" y="1301877"/>
                </a:lnTo>
                <a:lnTo>
                  <a:pt x="12192" y="1301877"/>
                </a:lnTo>
                <a:lnTo>
                  <a:pt x="6083" y="1295781"/>
                </a:lnTo>
                <a:lnTo>
                  <a:pt x="12192" y="1295781"/>
                </a:lnTo>
                <a:lnTo>
                  <a:pt x="12192" y="9144"/>
                </a:lnTo>
                <a:lnTo>
                  <a:pt x="6083" y="9144"/>
                </a:lnTo>
                <a:lnTo>
                  <a:pt x="12192" y="6096"/>
                </a:lnTo>
                <a:lnTo>
                  <a:pt x="1307845" y="6096"/>
                </a:lnTo>
                <a:lnTo>
                  <a:pt x="1307845" y="3048"/>
                </a:lnTo>
                <a:lnTo>
                  <a:pt x="1304797" y="0"/>
                </a:lnTo>
                <a:close/>
              </a:path>
            </a:pathLst>
          </a:custGeom>
          <a:solidFill>
            <a:srgbClr val="859AA9"/>
          </a:solidFill>
        </p:spPr>
        <p:txBody>
          <a:bodyPr wrap="square" lIns="0" tIns="0" rIns="0" bIns="0" rtlCol="0"/>
          <a:lstStyle/>
          <a:p>
            <a:endParaRPr/>
          </a:p>
        </p:txBody>
      </p:sp>
      <p:sp>
        <p:nvSpPr>
          <p:cNvPr id="4" name="object 4"/>
          <p:cNvSpPr/>
          <p:nvPr/>
        </p:nvSpPr>
        <p:spPr>
          <a:xfrm>
            <a:off x="627875" y="4267580"/>
            <a:ext cx="6350" cy="6350"/>
          </a:xfrm>
          <a:custGeom>
            <a:avLst/>
            <a:gdLst/>
            <a:ahLst/>
            <a:cxnLst/>
            <a:rect l="l" t="t" r="r" b="b"/>
            <a:pathLst>
              <a:path w="6350" h="6350">
                <a:moveTo>
                  <a:pt x="6108" y="0"/>
                </a:moveTo>
                <a:lnTo>
                  <a:pt x="0" y="0"/>
                </a:lnTo>
                <a:lnTo>
                  <a:pt x="6108" y="6096"/>
                </a:lnTo>
                <a:lnTo>
                  <a:pt x="6108" y="0"/>
                </a:lnTo>
                <a:close/>
              </a:path>
            </a:pathLst>
          </a:custGeom>
          <a:solidFill>
            <a:srgbClr val="859AA9"/>
          </a:solidFill>
        </p:spPr>
        <p:txBody>
          <a:bodyPr wrap="square" lIns="0" tIns="0" rIns="0" bIns="0" rtlCol="0"/>
          <a:lstStyle/>
          <a:p>
            <a:endParaRPr/>
          </a:p>
        </p:txBody>
      </p:sp>
      <p:sp>
        <p:nvSpPr>
          <p:cNvPr id="5" name="object 5"/>
          <p:cNvSpPr/>
          <p:nvPr/>
        </p:nvSpPr>
        <p:spPr>
          <a:xfrm>
            <a:off x="633983" y="4270628"/>
            <a:ext cx="1286510" cy="0"/>
          </a:xfrm>
          <a:custGeom>
            <a:avLst/>
            <a:gdLst/>
            <a:ahLst/>
            <a:cxnLst/>
            <a:rect l="l" t="t" r="r" b="b"/>
            <a:pathLst>
              <a:path w="1286510">
                <a:moveTo>
                  <a:pt x="0" y="0"/>
                </a:moveTo>
                <a:lnTo>
                  <a:pt x="1286510" y="0"/>
                </a:lnTo>
              </a:path>
            </a:pathLst>
          </a:custGeom>
          <a:ln w="6097">
            <a:solidFill>
              <a:srgbClr val="859AA9"/>
            </a:solidFill>
          </a:ln>
        </p:spPr>
        <p:txBody>
          <a:bodyPr wrap="square" lIns="0" tIns="0" rIns="0" bIns="0" rtlCol="0"/>
          <a:lstStyle/>
          <a:p>
            <a:endParaRPr/>
          </a:p>
        </p:txBody>
      </p:sp>
      <p:sp>
        <p:nvSpPr>
          <p:cNvPr id="6" name="object 6"/>
          <p:cNvSpPr/>
          <p:nvPr/>
        </p:nvSpPr>
        <p:spPr>
          <a:xfrm>
            <a:off x="1925066" y="2977895"/>
            <a:ext cx="0" cy="1296035"/>
          </a:xfrm>
          <a:custGeom>
            <a:avLst/>
            <a:gdLst/>
            <a:ahLst/>
            <a:cxnLst/>
            <a:rect l="l" t="t" r="r" b="b"/>
            <a:pathLst>
              <a:path h="1296035">
                <a:moveTo>
                  <a:pt x="0" y="0"/>
                </a:moveTo>
                <a:lnTo>
                  <a:pt x="0" y="1295780"/>
                </a:lnTo>
              </a:path>
            </a:pathLst>
          </a:custGeom>
          <a:ln w="9143">
            <a:solidFill>
              <a:srgbClr val="859AA9"/>
            </a:solidFill>
          </a:ln>
        </p:spPr>
        <p:txBody>
          <a:bodyPr wrap="square" lIns="0" tIns="0" rIns="0" bIns="0" rtlCol="0"/>
          <a:lstStyle/>
          <a:p>
            <a:endParaRPr/>
          </a:p>
        </p:txBody>
      </p:sp>
      <p:sp>
        <p:nvSpPr>
          <p:cNvPr id="7" name="object 7"/>
          <p:cNvSpPr/>
          <p:nvPr/>
        </p:nvSpPr>
        <p:spPr>
          <a:xfrm>
            <a:off x="1920494" y="4267580"/>
            <a:ext cx="9525" cy="6350"/>
          </a:xfrm>
          <a:custGeom>
            <a:avLst/>
            <a:gdLst/>
            <a:ahLst/>
            <a:cxnLst/>
            <a:rect l="l" t="t" r="r" b="b"/>
            <a:pathLst>
              <a:path w="9525" h="6350">
                <a:moveTo>
                  <a:pt x="9143" y="0"/>
                </a:moveTo>
                <a:lnTo>
                  <a:pt x="3048" y="0"/>
                </a:lnTo>
                <a:lnTo>
                  <a:pt x="0" y="6096"/>
                </a:lnTo>
                <a:lnTo>
                  <a:pt x="9143" y="6096"/>
                </a:lnTo>
                <a:lnTo>
                  <a:pt x="9143" y="0"/>
                </a:lnTo>
                <a:close/>
              </a:path>
            </a:pathLst>
          </a:custGeom>
          <a:solidFill>
            <a:srgbClr val="859AA9"/>
          </a:solidFill>
        </p:spPr>
        <p:txBody>
          <a:bodyPr wrap="square" lIns="0" tIns="0" rIns="0" bIns="0" rtlCol="0"/>
          <a:lstStyle/>
          <a:p>
            <a:endParaRPr/>
          </a:p>
        </p:txBody>
      </p:sp>
      <p:sp>
        <p:nvSpPr>
          <p:cNvPr id="8" name="object 8"/>
          <p:cNvSpPr/>
          <p:nvPr/>
        </p:nvSpPr>
        <p:spPr>
          <a:xfrm>
            <a:off x="627875" y="2977895"/>
            <a:ext cx="6350" cy="3175"/>
          </a:xfrm>
          <a:custGeom>
            <a:avLst/>
            <a:gdLst/>
            <a:ahLst/>
            <a:cxnLst/>
            <a:rect l="l" t="t" r="r" b="b"/>
            <a:pathLst>
              <a:path w="6350" h="3175">
                <a:moveTo>
                  <a:pt x="6108" y="0"/>
                </a:moveTo>
                <a:lnTo>
                  <a:pt x="0" y="3048"/>
                </a:lnTo>
                <a:lnTo>
                  <a:pt x="6108" y="3048"/>
                </a:lnTo>
                <a:lnTo>
                  <a:pt x="6108" y="0"/>
                </a:lnTo>
                <a:close/>
              </a:path>
            </a:pathLst>
          </a:custGeom>
          <a:solidFill>
            <a:srgbClr val="859AA9"/>
          </a:solidFill>
        </p:spPr>
        <p:txBody>
          <a:bodyPr wrap="square" lIns="0" tIns="0" rIns="0" bIns="0" rtlCol="0"/>
          <a:lstStyle/>
          <a:p>
            <a:endParaRPr/>
          </a:p>
        </p:txBody>
      </p:sp>
      <p:sp>
        <p:nvSpPr>
          <p:cNvPr id="9" name="object 9"/>
          <p:cNvSpPr/>
          <p:nvPr/>
        </p:nvSpPr>
        <p:spPr>
          <a:xfrm>
            <a:off x="633983" y="2979419"/>
            <a:ext cx="1286510" cy="0"/>
          </a:xfrm>
          <a:custGeom>
            <a:avLst/>
            <a:gdLst/>
            <a:ahLst/>
            <a:cxnLst/>
            <a:rect l="l" t="t" r="r" b="b"/>
            <a:pathLst>
              <a:path w="1286510">
                <a:moveTo>
                  <a:pt x="0" y="0"/>
                </a:moveTo>
                <a:lnTo>
                  <a:pt x="1286510" y="0"/>
                </a:lnTo>
              </a:path>
            </a:pathLst>
          </a:custGeom>
          <a:ln w="3175">
            <a:solidFill>
              <a:srgbClr val="859AA9"/>
            </a:solidFill>
          </a:ln>
        </p:spPr>
        <p:txBody>
          <a:bodyPr wrap="square" lIns="0" tIns="0" rIns="0" bIns="0" rtlCol="0"/>
          <a:lstStyle/>
          <a:p>
            <a:endParaRPr/>
          </a:p>
        </p:txBody>
      </p:sp>
      <p:sp>
        <p:nvSpPr>
          <p:cNvPr id="10" name="object 10"/>
          <p:cNvSpPr/>
          <p:nvPr/>
        </p:nvSpPr>
        <p:spPr>
          <a:xfrm>
            <a:off x="1920494" y="2977895"/>
            <a:ext cx="9525" cy="3175"/>
          </a:xfrm>
          <a:custGeom>
            <a:avLst/>
            <a:gdLst/>
            <a:ahLst/>
            <a:cxnLst/>
            <a:rect l="l" t="t" r="r" b="b"/>
            <a:pathLst>
              <a:path w="9525" h="3175">
                <a:moveTo>
                  <a:pt x="9143" y="0"/>
                </a:moveTo>
                <a:lnTo>
                  <a:pt x="0" y="0"/>
                </a:lnTo>
                <a:lnTo>
                  <a:pt x="3048" y="3048"/>
                </a:lnTo>
                <a:lnTo>
                  <a:pt x="9143" y="3048"/>
                </a:lnTo>
                <a:lnTo>
                  <a:pt x="9143" y="0"/>
                </a:lnTo>
                <a:close/>
              </a:path>
            </a:pathLst>
          </a:custGeom>
          <a:solidFill>
            <a:srgbClr val="859AA9"/>
          </a:solidFill>
        </p:spPr>
        <p:txBody>
          <a:bodyPr wrap="square" lIns="0" tIns="0" rIns="0" bIns="0" rtlCol="0"/>
          <a:lstStyle/>
          <a:p>
            <a:endParaRPr/>
          </a:p>
        </p:txBody>
      </p:sp>
      <p:sp>
        <p:nvSpPr>
          <p:cNvPr id="11" name="object 11"/>
          <p:cNvSpPr txBox="1"/>
          <p:nvPr/>
        </p:nvSpPr>
        <p:spPr>
          <a:xfrm>
            <a:off x="627887" y="2977895"/>
            <a:ext cx="1295400" cy="1295400"/>
          </a:xfrm>
          <a:prstGeom prst="rect">
            <a:avLst/>
          </a:prstGeom>
          <a:solidFill>
            <a:srgbClr val="D7D7D7"/>
          </a:solidFill>
        </p:spPr>
        <p:txBody>
          <a:bodyPr vert="horz" wrap="square" lIns="0" tIns="0" rIns="0" bIns="0" rtlCol="0">
            <a:spAutoFit/>
          </a:bodyPr>
          <a:lstStyle/>
          <a:p>
            <a:pPr>
              <a:lnSpc>
                <a:spcPct val="100000"/>
              </a:lnSpc>
            </a:pPr>
            <a:endParaRPr sz="1300">
              <a:latin typeface="Times New Roman"/>
              <a:cs typeface="Times New Roman"/>
            </a:endParaRPr>
          </a:p>
          <a:p>
            <a:pPr marL="207645" marR="194945" algn="ctr">
              <a:lnSpc>
                <a:spcPct val="110000"/>
              </a:lnSpc>
              <a:spcBef>
                <a:spcPts val="920"/>
              </a:spcBef>
            </a:pPr>
            <a:r>
              <a:rPr sz="1200" b="1" spc="-15">
                <a:latin typeface="Arial"/>
                <a:cs typeface="Arial"/>
              </a:rPr>
              <a:t>Consensus</a:t>
            </a:r>
            <a:r>
              <a:rPr sz="1200" b="1" spc="-145">
                <a:latin typeface="Arial"/>
                <a:cs typeface="Arial"/>
              </a:rPr>
              <a:t> </a:t>
            </a:r>
            <a:r>
              <a:rPr sz="1200" b="1">
                <a:latin typeface="Arial"/>
                <a:cs typeface="Arial"/>
              </a:rPr>
              <a:t>/  database  </a:t>
            </a:r>
            <a:r>
              <a:rPr sz="1200" b="1" spc="-5">
                <a:latin typeface="Arial"/>
                <a:cs typeface="Arial"/>
              </a:rPr>
              <a:t>subsystem</a:t>
            </a:r>
            <a:endParaRPr sz="1200">
              <a:latin typeface="Arial"/>
              <a:cs typeface="Arial"/>
            </a:endParaRPr>
          </a:p>
        </p:txBody>
      </p:sp>
      <p:sp>
        <p:nvSpPr>
          <p:cNvPr id="12" name="object 12"/>
          <p:cNvSpPr txBox="1"/>
          <p:nvPr/>
        </p:nvSpPr>
        <p:spPr>
          <a:xfrm>
            <a:off x="2059939" y="3705097"/>
            <a:ext cx="1339215" cy="197485"/>
          </a:xfrm>
          <a:prstGeom prst="rect">
            <a:avLst/>
          </a:prstGeom>
        </p:spPr>
        <p:txBody>
          <a:bodyPr vert="horz" wrap="square" lIns="0" tIns="0" rIns="0" bIns="0" rtlCol="0">
            <a:spAutoFit/>
          </a:bodyPr>
          <a:lstStyle/>
          <a:p>
            <a:pPr marL="12700">
              <a:lnSpc>
                <a:spcPct val="100000"/>
              </a:lnSpc>
              <a:tabLst>
                <a:tab pos="1325880" algn="l"/>
              </a:tabLst>
            </a:pPr>
            <a:r>
              <a:rPr sz="1200" b="1" u="sng">
                <a:latin typeface="Arial"/>
                <a:cs typeface="Arial"/>
              </a:rPr>
              <a:t> 	</a:t>
            </a:r>
            <a:endParaRPr sz="1200">
              <a:latin typeface="Arial"/>
              <a:cs typeface="Arial"/>
            </a:endParaRPr>
          </a:p>
        </p:txBody>
      </p:sp>
      <p:sp>
        <p:nvSpPr>
          <p:cNvPr id="13" name="object 13"/>
          <p:cNvSpPr/>
          <p:nvPr/>
        </p:nvSpPr>
        <p:spPr>
          <a:xfrm>
            <a:off x="621791" y="1588008"/>
            <a:ext cx="1308100" cy="658495"/>
          </a:xfrm>
          <a:custGeom>
            <a:avLst/>
            <a:gdLst/>
            <a:ahLst/>
            <a:cxnLst/>
            <a:rect l="l" t="t" r="r" b="b"/>
            <a:pathLst>
              <a:path w="1308100" h="658494">
                <a:moveTo>
                  <a:pt x="1304797" y="0"/>
                </a:moveTo>
                <a:lnTo>
                  <a:pt x="3035" y="0"/>
                </a:lnTo>
                <a:lnTo>
                  <a:pt x="0" y="3047"/>
                </a:lnTo>
                <a:lnTo>
                  <a:pt x="0" y="658240"/>
                </a:lnTo>
                <a:lnTo>
                  <a:pt x="1307845" y="658240"/>
                </a:lnTo>
                <a:lnTo>
                  <a:pt x="1307845" y="655192"/>
                </a:lnTo>
                <a:lnTo>
                  <a:pt x="12192" y="655192"/>
                </a:lnTo>
                <a:lnTo>
                  <a:pt x="6083" y="649096"/>
                </a:lnTo>
                <a:lnTo>
                  <a:pt x="12192" y="649096"/>
                </a:lnTo>
                <a:lnTo>
                  <a:pt x="12192" y="12191"/>
                </a:lnTo>
                <a:lnTo>
                  <a:pt x="6083" y="12191"/>
                </a:lnTo>
                <a:lnTo>
                  <a:pt x="12192" y="6095"/>
                </a:lnTo>
                <a:lnTo>
                  <a:pt x="1307845" y="6095"/>
                </a:lnTo>
                <a:lnTo>
                  <a:pt x="1307845" y="3047"/>
                </a:lnTo>
                <a:lnTo>
                  <a:pt x="1304797" y="0"/>
                </a:lnTo>
                <a:close/>
              </a:path>
            </a:pathLst>
          </a:custGeom>
          <a:solidFill>
            <a:srgbClr val="859AA9"/>
          </a:solidFill>
        </p:spPr>
        <p:txBody>
          <a:bodyPr wrap="square" lIns="0" tIns="0" rIns="0" bIns="0" rtlCol="0"/>
          <a:lstStyle/>
          <a:p>
            <a:endParaRPr/>
          </a:p>
        </p:txBody>
      </p:sp>
      <p:sp>
        <p:nvSpPr>
          <p:cNvPr id="14" name="object 14"/>
          <p:cNvSpPr/>
          <p:nvPr/>
        </p:nvSpPr>
        <p:spPr>
          <a:xfrm>
            <a:off x="627875" y="2237104"/>
            <a:ext cx="6350" cy="6350"/>
          </a:xfrm>
          <a:custGeom>
            <a:avLst/>
            <a:gdLst/>
            <a:ahLst/>
            <a:cxnLst/>
            <a:rect l="l" t="t" r="r" b="b"/>
            <a:pathLst>
              <a:path w="6350" h="6350">
                <a:moveTo>
                  <a:pt x="6108" y="0"/>
                </a:moveTo>
                <a:lnTo>
                  <a:pt x="0" y="0"/>
                </a:lnTo>
                <a:lnTo>
                  <a:pt x="6108" y="6096"/>
                </a:lnTo>
                <a:lnTo>
                  <a:pt x="6108" y="0"/>
                </a:lnTo>
                <a:close/>
              </a:path>
            </a:pathLst>
          </a:custGeom>
          <a:solidFill>
            <a:srgbClr val="859AA9"/>
          </a:solidFill>
        </p:spPr>
        <p:txBody>
          <a:bodyPr wrap="square" lIns="0" tIns="0" rIns="0" bIns="0" rtlCol="0"/>
          <a:lstStyle/>
          <a:p>
            <a:endParaRPr/>
          </a:p>
        </p:txBody>
      </p:sp>
      <p:sp>
        <p:nvSpPr>
          <p:cNvPr id="15" name="object 15"/>
          <p:cNvSpPr/>
          <p:nvPr/>
        </p:nvSpPr>
        <p:spPr>
          <a:xfrm>
            <a:off x="633983" y="2240147"/>
            <a:ext cx="1286510" cy="0"/>
          </a:xfrm>
          <a:custGeom>
            <a:avLst/>
            <a:gdLst/>
            <a:ahLst/>
            <a:cxnLst/>
            <a:rect l="l" t="t" r="r" b="b"/>
            <a:pathLst>
              <a:path w="1286510">
                <a:moveTo>
                  <a:pt x="0" y="0"/>
                </a:moveTo>
                <a:lnTo>
                  <a:pt x="1286510" y="0"/>
                </a:lnTo>
              </a:path>
            </a:pathLst>
          </a:custGeom>
          <a:ln w="6107">
            <a:solidFill>
              <a:srgbClr val="859AA9"/>
            </a:solidFill>
          </a:ln>
        </p:spPr>
        <p:txBody>
          <a:bodyPr wrap="square" lIns="0" tIns="0" rIns="0" bIns="0" rtlCol="0"/>
          <a:lstStyle/>
          <a:p>
            <a:endParaRPr/>
          </a:p>
        </p:txBody>
      </p:sp>
      <p:sp>
        <p:nvSpPr>
          <p:cNvPr id="16" name="object 16"/>
          <p:cNvSpPr/>
          <p:nvPr/>
        </p:nvSpPr>
        <p:spPr>
          <a:xfrm>
            <a:off x="1925066" y="1594103"/>
            <a:ext cx="0" cy="649605"/>
          </a:xfrm>
          <a:custGeom>
            <a:avLst/>
            <a:gdLst/>
            <a:ahLst/>
            <a:cxnLst/>
            <a:rect l="l" t="t" r="r" b="b"/>
            <a:pathLst>
              <a:path h="649605">
                <a:moveTo>
                  <a:pt x="0" y="0"/>
                </a:moveTo>
                <a:lnTo>
                  <a:pt x="0" y="649097"/>
                </a:lnTo>
              </a:path>
            </a:pathLst>
          </a:custGeom>
          <a:ln w="9143">
            <a:solidFill>
              <a:srgbClr val="859AA9"/>
            </a:solidFill>
          </a:ln>
        </p:spPr>
        <p:txBody>
          <a:bodyPr wrap="square" lIns="0" tIns="0" rIns="0" bIns="0" rtlCol="0"/>
          <a:lstStyle/>
          <a:p>
            <a:endParaRPr/>
          </a:p>
        </p:txBody>
      </p:sp>
      <p:sp>
        <p:nvSpPr>
          <p:cNvPr id="17" name="object 17"/>
          <p:cNvSpPr/>
          <p:nvPr/>
        </p:nvSpPr>
        <p:spPr>
          <a:xfrm>
            <a:off x="1920494" y="2237104"/>
            <a:ext cx="9525" cy="6350"/>
          </a:xfrm>
          <a:custGeom>
            <a:avLst/>
            <a:gdLst/>
            <a:ahLst/>
            <a:cxnLst/>
            <a:rect l="l" t="t" r="r" b="b"/>
            <a:pathLst>
              <a:path w="9525" h="6350">
                <a:moveTo>
                  <a:pt x="9143" y="0"/>
                </a:moveTo>
                <a:lnTo>
                  <a:pt x="3048" y="0"/>
                </a:lnTo>
                <a:lnTo>
                  <a:pt x="0" y="6096"/>
                </a:lnTo>
                <a:lnTo>
                  <a:pt x="9143" y="6096"/>
                </a:lnTo>
                <a:lnTo>
                  <a:pt x="9143" y="0"/>
                </a:lnTo>
                <a:close/>
              </a:path>
            </a:pathLst>
          </a:custGeom>
          <a:solidFill>
            <a:srgbClr val="859AA9"/>
          </a:solidFill>
        </p:spPr>
        <p:txBody>
          <a:bodyPr wrap="square" lIns="0" tIns="0" rIns="0" bIns="0" rtlCol="0"/>
          <a:lstStyle/>
          <a:p>
            <a:endParaRPr/>
          </a:p>
        </p:txBody>
      </p:sp>
      <p:sp>
        <p:nvSpPr>
          <p:cNvPr id="18" name="object 18"/>
          <p:cNvSpPr/>
          <p:nvPr/>
        </p:nvSpPr>
        <p:spPr>
          <a:xfrm>
            <a:off x="627875" y="1594103"/>
            <a:ext cx="6350" cy="6350"/>
          </a:xfrm>
          <a:custGeom>
            <a:avLst/>
            <a:gdLst/>
            <a:ahLst/>
            <a:cxnLst/>
            <a:rect l="l" t="t" r="r" b="b"/>
            <a:pathLst>
              <a:path w="6350" h="6350">
                <a:moveTo>
                  <a:pt x="6108" y="0"/>
                </a:moveTo>
                <a:lnTo>
                  <a:pt x="0" y="6096"/>
                </a:lnTo>
                <a:lnTo>
                  <a:pt x="6108" y="6096"/>
                </a:lnTo>
                <a:lnTo>
                  <a:pt x="6108" y="0"/>
                </a:lnTo>
                <a:close/>
              </a:path>
            </a:pathLst>
          </a:custGeom>
          <a:solidFill>
            <a:srgbClr val="859AA9"/>
          </a:solidFill>
        </p:spPr>
        <p:txBody>
          <a:bodyPr wrap="square" lIns="0" tIns="0" rIns="0" bIns="0" rtlCol="0"/>
          <a:lstStyle/>
          <a:p>
            <a:endParaRPr/>
          </a:p>
        </p:txBody>
      </p:sp>
      <p:sp>
        <p:nvSpPr>
          <p:cNvPr id="19" name="object 19"/>
          <p:cNvSpPr/>
          <p:nvPr/>
        </p:nvSpPr>
        <p:spPr>
          <a:xfrm>
            <a:off x="633983" y="1597152"/>
            <a:ext cx="1286510" cy="0"/>
          </a:xfrm>
          <a:custGeom>
            <a:avLst/>
            <a:gdLst/>
            <a:ahLst/>
            <a:cxnLst/>
            <a:rect l="l" t="t" r="r" b="b"/>
            <a:pathLst>
              <a:path w="1286510">
                <a:moveTo>
                  <a:pt x="0" y="0"/>
                </a:moveTo>
                <a:lnTo>
                  <a:pt x="1286510" y="0"/>
                </a:lnTo>
              </a:path>
            </a:pathLst>
          </a:custGeom>
          <a:ln w="6094">
            <a:solidFill>
              <a:srgbClr val="859AA9"/>
            </a:solidFill>
          </a:ln>
        </p:spPr>
        <p:txBody>
          <a:bodyPr wrap="square" lIns="0" tIns="0" rIns="0" bIns="0" rtlCol="0"/>
          <a:lstStyle/>
          <a:p>
            <a:endParaRPr/>
          </a:p>
        </p:txBody>
      </p:sp>
      <p:sp>
        <p:nvSpPr>
          <p:cNvPr id="20" name="object 20"/>
          <p:cNvSpPr/>
          <p:nvPr/>
        </p:nvSpPr>
        <p:spPr>
          <a:xfrm>
            <a:off x="1920494" y="1594103"/>
            <a:ext cx="9525" cy="6350"/>
          </a:xfrm>
          <a:custGeom>
            <a:avLst/>
            <a:gdLst/>
            <a:ahLst/>
            <a:cxnLst/>
            <a:rect l="l" t="t" r="r" b="b"/>
            <a:pathLst>
              <a:path w="9525" h="6350">
                <a:moveTo>
                  <a:pt x="9143" y="0"/>
                </a:moveTo>
                <a:lnTo>
                  <a:pt x="0" y="0"/>
                </a:lnTo>
                <a:lnTo>
                  <a:pt x="3048" y="6096"/>
                </a:lnTo>
                <a:lnTo>
                  <a:pt x="9143" y="6096"/>
                </a:lnTo>
                <a:lnTo>
                  <a:pt x="9143" y="0"/>
                </a:lnTo>
                <a:close/>
              </a:path>
            </a:pathLst>
          </a:custGeom>
          <a:solidFill>
            <a:srgbClr val="859AA9"/>
          </a:solidFill>
        </p:spPr>
        <p:txBody>
          <a:bodyPr wrap="square" lIns="0" tIns="0" rIns="0" bIns="0" rtlCol="0"/>
          <a:lstStyle/>
          <a:p>
            <a:endParaRPr/>
          </a:p>
        </p:txBody>
      </p:sp>
      <p:sp>
        <p:nvSpPr>
          <p:cNvPr id="21" name="object 21"/>
          <p:cNvSpPr txBox="1"/>
          <p:nvPr/>
        </p:nvSpPr>
        <p:spPr>
          <a:xfrm>
            <a:off x="627887" y="1594103"/>
            <a:ext cx="1295400" cy="648970"/>
          </a:xfrm>
          <a:prstGeom prst="rect">
            <a:avLst/>
          </a:prstGeom>
          <a:solidFill>
            <a:srgbClr val="AEAEAE"/>
          </a:solidFill>
        </p:spPr>
        <p:txBody>
          <a:bodyPr vert="horz" wrap="square" lIns="0" tIns="83820" rIns="0" bIns="0" rtlCol="0">
            <a:spAutoFit/>
          </a:bodyPr>
          <a:lstStyle/>
          <a:p>
            <a:pPr marL="246379" marR="220979" indent="-30480">
              <a:lnSpc>
                <a:spcPct val="110000"/>
              </a:lnSpc>
              <a:spcBef>
                <a:spcPts val="660"/>
              </a:spcBef>
            </a:pPr>
            <a:r>
              <a:rPr sz="1200" b="1" spc="-110">
                <a:latin typeface="Arial"/>
                <a:cs typeface="Arial"/>
              </a:rPr>
              <a:t>T</a:t>
            </a:r>
            <a:r>
              <a:rPr sz="1200" b="1">
                <a:latin typeface="Arial"/>
                <a:cs typeface="Arial"/>
              </a:rPr>
              <a:t>r</a:t>
            </a:r>
            <a:r>
              <a:rPr sz="1200" b="1" spc="-5">
                <a:latin typeface="Arial"/>
                <a:cs typeface="Arial"/>
              </a:rPr>
              <a:t>a</a:t>
            </a:r>
            <a:r>
              <a:rPr sz="1200" b="1" spc="-40">
                <a:latin typeface="Arial"/>
                <a:cs typeface="Arial"/>
              </a:rPr>
              <a:t>n</a:t>
            </a:r>
            <a:r>
              <a:rPr sz="1200" b="1" spc="-5">
                <a:latin typeface="Arial"/>
                <a:cs typeface="Arial"/>
              </a:rPr>
              <a:t>sac</a:t>
            </a:r>
            <a:r>
              <a:rPr sz="1200" b="1" spc="5">
                <a:latin typeface="Arial"/>
                <a:cs typeface="Arial"/>
              </a:rPr>
              <a:t>ti</a:t>
            </a:r>
            <a:r>
              <a:rPr sz="1200" b="1">
                <a:latin typeface="Arial"/>
                <a:cs typeface="Arial"/>
              </a:rPr>
              <a:t>on  </a:t>
            </a:r>
            <a:r>
              <a:rPr sz="1200" b="1" spc="-5">
                <a:latin typeface="Arial"/>
                <a:cs typeface="Arial"/>
              </a:rPr>
              <a:t>subsystem</a:t>
            </a:r>
            <a:endParaRPr sz="1200">
              <a:latin typeface="Arial"/>
              <a:cs typeface="Arial"/>
            </a:endParaRPr>
          </a:p>
        </p:txBody>
      </p:sp>
      <p:sp>
        <p:nvSpPr>
          <p:cNvPr id="22" name="object 22"/>
          <p:cNvSpPr/>
          <p:nvPr/>
        </p:nvSpPr>
        <p:spPr>
          <a:xfrm>
            <a:off x="621791" y="2279904"/>
            <a:ext cx="1308100" cy="658495"/>
          </a:xfrm>
          <a:custGeom>
            <a:avLst/>
            <a:gdLst/>
            <a:ahLst/>
            <a:cxnLst/>
            <a:rect l="l" t="t" r="r" b="b"/>
            <a:pathLst>
              <a:path w="1308100" h="658494">
                <a:moveTo>
                  <a:pt x="1304797" y="0"/>
                </a:moveTo>
                <a:lnTo>
                  <a:pt x="3035" y="0"/>
                </a:lnTo>
                <a:lnTo>
                  <a:pt x="0" y="3048"/>
                </a:lnTo>
                <a:lnTo>
                  <a:pt x="0" y="655193"/>
                </a:lnTo>
                <a:lnTo>
                  <a:pt x="3035" y="658241"/>
                </a:lnTo>
                <a:lnTo>
                  <a:pt x="1304797" y="658241"/>
                </a:lnTo>
                <a:lnTo>
                  <a:pt x="1307845" y="655193"/>
                </a:lnTo>
                <a:lnTo>
                  <a:pt x="1307845" y="652145"/>
                </a:lnTo>
                <a:lnTo>
                  <a:pt x="12192" y="652145"/>
                </a:lnTo>
                <a:lnTo>
                  <a:pt x="6083" y="649097"/>
                </a:lnTo>
                <a:lnTo>
                  <a:pt x="12192" y="649097"/>
                </a:lnTo>
                <a:lnTo>
                  <a:pt x="12192" y="9144"/>
                </a:lnTo>
                <a:lnTo>
                  <a:pt x="6083" y="9144"/>
                </a:lnTo>
                <a:lnTo>
                  <a:pt x="12192" y="6096"/>
                </a:lnTo>
                <a:lnTo>
                  <a:pt x="1307845" y="6096"/>
                </a:lnTo>
                <a:lnTo>
                  <a:pt x="1307845" y="3048"/>
                </a:lnTo>
                <a:lnTo>
                  <a:pt x="1304797" y="0"/>
                </a:lnTo>
                <a:close/>
              </a:path>
            </a:pathLst>
          </a:custGeom>
          <a:solidFill>
            <a:srgbClr val="859AA9"/>
          </a:solidFill>
        </p:spPr>
        <p:txBody>
          <a:bodyPr wrap="square" lIns="0" tIns="0" rIns="0" bIns="0" rtlCol="0"/>
          <a:lstStyle/>
          <a:p>
            <a:endParaRPr/>
          </a:p>
        </p:txBody>
      </p:sp>
      <p:sp>
        <p:nvSpPr>
          <p:cNvPr id="23" name="object 23"/>
          <p:cNvSpPr/>
          <p:nvPr/>
        </p:nvSpPr>
        <p:spPr>
          <a:xfrm>
            <a:off x="627875" y="2929001"/>
            <a:ext cx="6350" cy="3175"/>
          </a:xfrm>
          <a:custGeom>
            <a:avLst/>
            <a:gdLst/>
            <a:ahLst/>
            <a:cxnLst/>
            <a:rect l="l" t="t" r="r" b="b"/>
            <a:pathLst>
              <a:path w="6350" h="3175">
                <a:moveTo>
                  <a:pt x="6108" y="0"/>
                </a:moveTo>
                <a:lnTo>
                  <a:pt x="0" y="0"/>
                </a:lnTo>
                <a:lnTo>
                  <a:pt x="6108" y="3048"/>
                </a:lnTo>
                <a:lnTo>
                  <a:pt x="6108" y="0"/>
                </a:lnTo>
                <a:close/>
              </a:path>
            </a:pathLst>
          </a:custGeom>
          <a:solidFill>
            <a:srgbClr val="859AA9"/>
          </a:solidFill>
        </p:spPr>
        <p:txBody>
          <a:bodyPr wrap="square" lIns="0" tIns="0" rIns="0" bIns="0" rtlCol="0"/>
          <a:lstStyle/>
          <a:p>
            <a:endParaRPr/>
          </a:p>
        </p:txBody>
      </p:sp>
      <p:sp>
        <p:nvSpPr>
          <p:cNvPr id="24" name="object 24"/>
          <p:cNvSpPr/>
          <p:nvPr/>
        </p:nvSpPr>
        <p:spPr>
          <a:xfrm>
            <a:off x="633983" y="2930525"/>
            <a:ext cx="1286510" cy="0"/>
          </a:xfrm>
          <a:custGeom>
            <a:avLst/>
            <a:gdLst/>
            <a:ahLst/>
            <a:cxnLst/>
            <a:rect l="l" t="t" r="r" b="b"/>
            <a:pathLst>
              <a:path w="1286510">
                <a:moveTo>
                  <a:pt x="0" y="0"/>
                </a:moveTo>
                <a:lnTo>
                  <a:pt x="1286510" y="0"/>
                </a:lnTo>
              </a:path>
            </a:pathLst>
          </a:custGeom>
          <a:ln w="3175">
            <a:solidFill>
              <a:srgbClr val="859AA9"/>
            </a:solidFill>
          </a:ln>
        </p:spPr>
        <p:txBody>
          <a:bodyPr wrap="square" lIns="0" tIns="0" rIns="0" bIns="0" rtlCol="0"/>
          <a:lstStyle/>
          <a:p>
            <a:endParaRPr/>
          </a:p>
        </p:txBody>
      </p:sp>
      <p:sp>
        <p:nvSpPr>
          <p:cNvPr id="25" name="object 25"/>
          <p:cNvSpPr/>
          <p:nvPr/>
        </p:nvSpPr>
        <p:spPr>
          <a:xfrm>
            <a:off x="1925066" y="2286000"/>
            <a:ext cx="0" cy="646430"/>
          </a:xfrm>
          <a:custGeom>
            <a:avLst/>
            <a:gdLst/>
            <a:ahLst/>
            <a:cxnLst/>
            <a:rect l="l" t="t" r="r" b="b"/>
            <a:pathLst>
              <a:path h="646430">
                <a:moveTo>
                  <a:pt x="0" y="0"/>
                </a:moveTo>
                <a:lnTo>
                  <a:pt x="0" y="646049"/>
                </a:lnTo>
              </a:path>
            </a:pathLst>
          </a:custGeom>
          <a:ln w="9143">
            <a:solidFill>
              <a:srgbClr val="859AA9"/>
            </a:solidFill>
          </a:ln>
        </p:spPr>
        <p:txBody>
          <a:bodyPr wrap="square" lIns="0" tIns="0" rIns="0" bIns="0" rtlCol="0"/>
          <a:lstStyle/>
          <a:p>
            <a:endParaRPr/>
          </a:p>
        </p:txBody>
      </p:sp>
      <p:sp>
        <p:nvSpPr>
          <p:cNvPr id="26" name="object 26"/>
          <p:cNvSpPr/>
          <p:nvPr/>
        </p:nvSpPr>
        <p:spPr>
          <a:xfrm>
            <a:off x="1920494" y="2929001"/>
            <a:ext cx="9525" cy="3175"/>
          </a:xfrm>
          <a:custGeom>
            <a:avLst/>
            <a:gdLst/>
            <a:ahLst/>
            <a:cxnLst/>
            <a:rect l="l" t="t" r="r" b="b"/>
            <a:pathLst>
              <a:path w="9525" h="3175">
                <a:moveTo>
                  <a:pt x="9143" y="0"/>
                </a:moveTo>
                <a:lnTo>
                  <a:pt x="3048" y="0"/>
                </a:lnTo>
                <a:lnTo>
                  <a:pt x="0" y="3048"/>
                </a:lnTo>
                <a:lnTo>
                  <a:pt x="9143" y="3048"/>
                </a:lnTo>
                <a:lnTo>
                  <a:pt x="9143" y="0"/>
                </a:lnTo>
                <a:close/>
              </a:path>
            </a:pathLst>
          </a:custGeom>
          <a:solidFill>
            <a:srgbClr val="859AA9"/>
          </a:solidFill>
        </p:spPr>
        <p:txBody>
          <a:bodyPr wrap="square" lIns="0" tIns="0" rIns="0" bIns="0" rtlCol="0"/>
          <a:lstStyle/>
          <a:p>
            <a:endParaRPr/>
          </a:p>
        </p:txBody>
      </p:sp>
      <p:sp>
        <p:nvSpPr>
          <p:cNvPr id="27" name="object 27"/>
          <p:cNvSpPr/>
          <p:nvPr/>
        </p:nvSpPr>
        <p:spPr>
          <a:xfrm>
            <a:off x="627875" y="2286000"/>
            <a:ext cx="6350" cy="3175"/>
          </a:xfrm>
          <a:custGeom>
            <a:avLst/>
            <a:gdLst/>
            <a:ahLst/>
            <a:cxnLst/>
            <a:rect l="l" t="t" r="r" b="b"/>
            <a:pathLst>
              <a:path w="6350" h="3175">
                <a:moveTo>
                  <a:pt x="6108" y="0"/>
                </a:moveTo>
                <a:lnTo>
                  <a:pt x="0" y="3048"/>
                </a:lnTo>
                <a:lnTo>
                  <a:pt x="6108" y="3048"/>
                </a:lnTo>
                <a:lnTo>
                  <a:pt x="6108" y="0"/>
                </a:lnTo>
                <a:close/>
              </a:path>
            </a:pathLst>
          </a:custGeom>
          <a:solidFill>
            <a:srgbClr val="859AA9"/>
          </a:solidFill>
        </p:spPr>
        <p:txBody>
          <a:bodyPr wrap="square" lIns="0" tIns="0" rIns="0" bIns="0" rtlCol="0"/>
          <a:lstStyle/>
          <a:p>
            <a:endParaRPr/>
          </a:p>
        </p:txBody>
      </p:sp>
      <p:sp>
        <p:nvSpPr>
          <p:cNvPr id="28" name="object 28"/>
          <p:cNvSpPr/>
          <p:nvPr/>
        </p:nvSpPr>
        <p:spPr>
          <a:xfrm>
            <a:off x="633983" y="2287524"/>
            <a:ext cx="1286510" cy="0"/>
          </a:xfrm>
          <a:custGeom>
            <a:avLst/>
            <a:gdLst/>
            <a:ahLst/>
            <a:cxnLst/>
            <a:rect l="l" t="t" r="r" b="b"/>
            <a:pathLst>
              <a:path w="1286510">
                <a:moveTo>
                  <a:pt x="0" y="0"/>
                </a:moveTo>
                <a:lnTo>
                  <a:pt x="1286510" y="0"/>
                </a:lnTo>
              </a:path>
            </a:pathLst>
          </a:custGeom>
          <a:ln w="3175">
            <a:solidFill>
              <a:srgbClr val="859AA9"/>
            </a:solidFill>
          </a:ln>
        </p:spPr>
        <p:txBody>
          <a:bodyPr wrap="square" lIns="0" tIns="0" rIns="0" bIns="0" rtlCol="0"/>
          <a:lstStyle/>
          <a:p>
            <a:endParaRPr/>
          </a:p>
        </p:txBody>
      </p:sp>
      <p:sp>
        <p:nvSpPr>
          <p:cNvPr id="29" name="object 29"/>
          <p:cNvSpPr/>
          <p:nvPr/>
        </p:nvSpPr>
        <p:spPr>
          <a:xfrm>
            <a:off x="1920494" y="2286000"/>
            <a:ext cx="9525" cy="3175"/>
          </a:xfrm>
          <a:custGeom>
            <a:avLst/>
            <a:gdLst/>
            <a:ahLst/>
            <a:cxnLst/>
            <a:rect l="l" t="t" r="r" b="b"/>
            <a:pathLst>
              <a:path w="9525" h="3175">
                <a:moveTo>
                  <a:pt x="9143" y="0"/>
                </a:moveTo>
                <a:lnTo>
                  <a:pt x="0" y="0"/>
                </a:lnTo>
                <a:lnTo>
                  <a:pt x="3048" y="3048"/>
                </a:lnTo>
                <a:lnTo>
                  <a:pt x="9143" y="3048"/>
                </a:lnTo>
                <a:lnTo>
                  <a:pt x="9143" y="0"/>
                </a:lnTo>
                <a:close/>
              </a:path>
            </a:pathLst>
          </a:custGeom>
          <a:solidFill>
            <a:srgbClr val="859AA9"/>
          </a:solidFill>
        </p:spPr>
        <p:txBody>
          <a:bodyPr wrap="square" lIns="0" tIns="0" rIns="0" bIns="0" rtlCol="0"/>
          <a:lstStyle/>
          <a:p>
            <a:endParaRPr/>
          </a:p>
        </p:txBody>
      </p:sp>
      <p:sp>
        <p:nvSpPr>
          <p:cNvPr id="30" name="object 30"/>
          <p:cNvSpPr txBox="1"/>
          <p:nvPr/>
        </p:nvSpPr>
        <p:spPr>
          <a:xfrm>
            <a:off x="627887" y="2286012"/>
            <a:ext cx="1295400" cy="646430"/>
          </a:xfrm>
          <a:prstGeom prst="rect">
            <a:avLst/>
          </a:prstGeom>
          <a:solidFill>
            <a:srgbClr val="BDBDBD"/>
          </a:solidFill>
        </p:spPr>
        <p:txBody>
          <a:bodyPr vert="horz" wrap="square" lIns="0" tIns="83820" rIns="0" bIns="0" rtlCol="0">
            <a:spAutoFit/>
          </a:bodyPr>
          <a:lstStyle/>
          <a:p>
            <a:pPr marL="247015" marR="248920" indent="175895">
              <a:lnSpc>
                <a:spcPct val="110000"/>
              </a:lnSpc>
              <a:spcBef>
                <a:spcPts val="660"/>
              </a:spcBef>
            </a:pPr>
            <a:r>
              <a:rPr sz="1200" b="1" spc="-30">
                <a:latin typeface="Arial"/>
                <a:cs typeface="Arial"/>
              </a:rPr>
              <a:t>Token  </a:t>
            </a:r>
            <a:r>
              <a:rPr sz="1200" b="1" spc="-5">
                <a:latin typeface="Arial"/>
                <a:cs typeface="Arial"/>
              </a:rPr>
              <a:t>s</a:t>
            </a:r>
            <a:r>
              <a:rPr sz="1200" b="1" spc="-20">
                <a:latin typeface="Arial"/>
                <a:cs typeface="Arial"/>
              </a:rPr>
              <a:t>u</a:t>
            </a:r>
            <a:r>
              <a:rPr sz="1200" b="1">
                <a:latin typeface="Arial"/>
                <a:cs typeface="Arial"/>
              </a:rPr>
              <a:t>bs</a:t>
            </a:r>
            <a:r>
              <a:rPr sz="1200" b="1" spc="-40">
                <a:latin typeface="Arial"/>
                <a:cs typeface="Arial"/>
              </a:rPr>
              <a:t>y</a:t>
            </a:r>
            <a:r>
              <a:rPr sz="1200" b="1" spc="-5">
                <a:latin typeface="Arial"/>
                <a:cs typeface="Arial"/>
              </a:rPr>
              <a:t>stem</a:t>
            </a:r>
            <a:endParaRPr sz="1200">
              <a:latin typeface="Arial"/>
              <a:cs typeface="Arial"/>
            </a:endParaRPr>
          </a:p>
        </p:txBody>
      </p:sp>
      <p:sp>
        <p:nvSpPr>
          <p:cNvPr id="31" name="object 31"/>
          <p:cNvSpPr/>
          <p:nvPr/>
        </p:nvSpPr>
        <p:spPr>
          <a:xfrm>
            <a:off x="621791" y="4309871"/>
            <a:ext cx="1308100" cy="658495"/>
          </a:xfrm>
          <a:custGeom>
            <a:avLst/>
            <a:gdLst/>
            <a:ahLst/>
            <a:cxnLst/>
            <a:rect l="l" t="t" r="r" b="b"/>
            <a:pathLst>
              <a:path w="1308100" h="658495">
                <a:moveTo>
                  <a:pt x="1304797" y="0"/>
                </a:moveTo>
                <a:lnTo>
                  <a:pt x="3035" y="0"/>
                </a:lnTo>
                <a:lnTo>
                  <a:pt x="0" y="3047"/>
                </a:lnTo>
                <a:lnTo>
                  <a:pt x="0" y="655192"/>
                </a:lnTo>
                <a:lnTo>
                  <a:pt x="3035" y="658240"/>
                </a:lnTo>
                <a:lnTo>
                  <a:pt x="1304797" y="658240"/>
                </a:lnTo>
                <a:lnTo>
                  <a:pt x="1307845" y="655192"/>
                </a:lnTo>
                <a:lnTo>
                  <a:pt x="12192" y="655192"/>
                </a:lnTo>
                <a:lnTo>
                  <a:pt x="6083" y="649096"/>
                </a:lnTo>
                <a:lnTo>
                  <a:pt x="12192" y="649096"/>
                </a:lnTo>
                <a:lnTo>
                  <a:pt x="12192" y="12191"/>
                </a:lnTo>
                <a:lnTo>
                  <a:pt x="6083" y="12191"/>
                </a:lnTo>
                <a:lnTo>
                  <a:pt x="12192" y="6095"/>
                </a:lnTo>
                <a:lnTo>
                  <a:pt x="1307845" y="6095"/>
                </a:lnTo>
                <a:lnTo>
                  <a:pt x="1307845" y="3047"/>
                </a:lnTo>
                <a:lnTo>
                  <a:pt x="1304797" y="0"/>
                </a:lnTo>
                <a:close/>
              </a:path>
            </a:pathLst>
          </a:custGeom>
          <a:solidFill>
            <a:srgbClr val="859AA9"/>
          </a:solidFill>
        </p:spPr>
        <p:txBody>
          <a:bodyPr wrap="square" lIns="0" tIns="0" rIns="0" bIns="0" rtlCol="0"/>
          <a:lstStyle/>
          <a:p>
            <a:endParaRPr/>
          </a:p>
        </p:txBody>
      </p:sp>
      <p:sp>
        <p:nvSpPr>
          <p:cNvPr id="32" name="object 32"/>
          <p:cNvSpPr/>
          <p:nvPr/>
        </p:nvSpPr>
        <p:spPr>
          <a:xfrm>
            <a:off x="627875" y="4958969"/>
            <a:ext cx="6350" cy="6350"/>
          </a:xfrm>
          <a:custGeom>
            <a:avLst/>
            <a:gdLst/>
            <a:ahLst/>
            <a:cxnLst/>
            <a:rect l="l" t="t" r="r" b="b"/>
            <a:pathLst>
              <a:path w="6350" h="6350">
                <a:moveTo>
                  <a:pt x="6108" y="0"/>
                </a:moveTo>
                <a:lnTo>
                  <a:pt x="0" y="0"/>
                </a:lnTo>
                <a:lnTo>
                  <a:pt x="6108" y="6095"/>
                </a:lnTo>
                <a:lnTo>
                  <a:pt x="6108" y="0"/>
                </a:lnTo>
                <a:close/>
              </a:path>
            </a:pathLst>
          </a:custGeom>
          <a:solidFill>
            <a:srgbClr val="859AA9"/>
          </a:solidFill>
        </p:spPr>
        <p:txBody>
          <a:bodyPr wrap="square" lIns="0" tIns="0" rIns="0" bIns="0" rtlCol="0"/>
          <a:lstStyle/>
          <a:p>
            <a:endParaRPr/>
          </a:p>
        </p:txBody>
      </p:sp>
      <p:sp>
        <p:nvSpPr>
          <p:cNvPr id="33" name="object 33"/>
          <p:cNvSpPr/>
          <p:nvPr/>
        </p:nvSpPr>
        <p:spPr>
          <a:xfrm>
            <a:off x="633983" y="4962011"/>
            <a:ext cx="1286510" cy="0"/>
          </a:xfrm>
          <a:custGeom>
            <a:avLst/>
            <a:gdLst/>
            <a:ahLst/>
            <a:cxnLst/>
            <a:rect l="l" t="t" r="r" b="b"/>
            <a:pathLst>
              <a:path w="1286510">
                <a:moveTo>
                  <a:pt x="0" y="0"/>
                </a:moveTo>
                <a:lnTo>
                  <a:pt x="1286510" y="0"/>
                </a:lnTo>
              </a:path>
            </a:pathLst>
          </a:custGeom>
          <a:ln w="6107">
            <a:solidFill>
              <a:srgbClr val="859AA9"/>
            </a:solidFill>
          </a:ln>
        </p:spPr>
        <p:txBody>
          <a:bodyPr wrap="square" lIns="0" tIns="0" rIns="0" bIns="0" rtlCol="0"/>
          <a:lstStyle/>
          <a:p>
            <a:endParaRPr/>
          </a:p>
        </p:txBody>
      </p:sp>
      <p:sp>
        <p:nvSpPr>
          <p:cNvPr id="34" name="object 34"/>
          <p:cNvSpPr/>
          <p:nvPr/>
        </p:nvSpPr>
        <p:spPr>
          <a:xfrm>
            <a:off x="1925066" y="4315967"/>
            <a:ext cx="0" cy="649605"/>
          </a:xfrm>
          <a:custGeom>
            <a:avLst/>
            <a:gdLst/>
            <a:ahLst/>
            <a:cxnLst/>
            <a:rect l="l" t="t" r="r" b="b"/>
            <a:pathLst>
              <a:path h="649604">
                <a:moveTo>
                  <a:pt x="0" y="0"/>
                </a:moveTo>
                <a:lnTo>
                  <a:pt x="0" y="649096"/>
                </a:lnTo>
              </a:path>
            </a:pathLst>
          </a:custGeom>
          <a:ln w="9143">
            <a:solidFill>
              <a:srgbClr val="859AA9"/>
            </a:solidFill>
          </a:ln>
        </p:spPr>
        <p:txBody>
          <a:bodyPr wrap="square" lIns="0" tIns="0" rIns="0" bIns="0" rtlCol="0"/>
          <a:lstStyle/>
          <a:p>
            <a:endParaRPr/>
          </a:p>
        </p:txBody>
      </p:sp>
      <p:sp>
        <p:nvSpPr>
          <p:cNvPr id="35" name="object 35"/>
          <p:cNvSpPr/>
          <p:nvPr/>
        </p:nvSpPr>
        <p:spPr>
          <a:xfrm>
            <a:off x="1920494" y="4958969"/>
            <a:ext cx="9525" cy="6350"/>
          </a:xfrm>
          <a:custGeom>
            <a:avLst/>
            <a:gdLst/>
            <a:ahLst/>
            <a:cxnLst/>
            <a:rect l="l" t="t" r="r" b="b"/>
            <a:pathLst>
              <a:path w="9525" h="6350">
                <a:moveTo>
                  <a:pt x="9143" y="0"/>
                </a:moveTo>
                <a:lnTo>
                  <a:pt x="3048" y="0"/>
                </a:lnTo>
                <a:lnTo>
                  <a:pt x="0" y="6095"/>
                </a:lnTo>
                <a:lnTo>
                  <a:pt x="9143" y="6095"/>
                </a:lnTo>
                <a:lnTo>
                  <a:pt x="9143" y="0"/>
                </a:lnTo>
                <a:close/>
              </a:path>
            </a:pathLst>
          </a:custGeom>
          <a:solidFill>
            <a:srgbClr val="859AA9"/>
          </a:solidFill>
        </p:spPr>
        <p:txBody>
          <a:bodyPr wrap="square" lIns="0" tIns="0" rIns="0" bIns="0" rtlCol="0"/>
          <a:lstStyle/>
          <a:p>
            <a:endParaRPr/>
          </a:p>
        </p:txBody>
      </p:sp>
      <p:sp>
        <p:nvSpPr>
          <p:cNvPr id="36" name="object 36"/>
          <p:cNvSpPr/>
          <p:nvPr/>
        </p:nvSpPr>
        <p:spPr>
          <a:xfrm>
            <a:off x="627875" y="4315967"/>
            <a:ext cx="6350" cy="6350"/>
          </a:xfrm>
          <a:custGeom>
            <a:avLst/>
            <a:gdLst/>
            <a:ahLst/>
            <a:cxnLst/>
            <a:rect l="l" t="t" r="r" b="b"/>
            <a:pathLst>
              <a:path w="6350" h="6350">
                <a:moveTo>
                  <a:pt x="6108" y="0"/>
                </a:moveTo>
                <a:lnTo>
                  <a:pt x="0" y="6095"/>
                </a:lnTo>
                <a:lnTo>
                  <a:pt x="6108" y="6095"/>
                </a:lnTo>
                <a:lnTo>
                  <a:pt x="6108" y="0"/>
                </a:lnTo>
                <a:close/>
              </a:path>
            </a:pathLst>
          </a:custGeom>
          <a:solidFill>
            <a:srgbClr val="859AA9"/>
          </a:solidFill>
        </p:spPr>
        <p:txBody>
          <a:bodyPr wrap="square" lIns="0" tIns="0" rIns="0" bIns="0" rtlCol="0"/>
          <a:lstStyle/>
          <a:p>
            <a:endParaRPr/>
          </a:p>
        </p:txBody>
      </p:sp>
      <p:sp>
        <p:nvSpPr>
          <p:cNvPr id="37" name="object 37"/>
          <p:cNvSpPr/>
          <p:nvPr/>
        </p:nvSpPr>
        <p:spPr>
          <a:xfrm>
            <a:off x="633983" y="4319016"/>
            <a:ext cx="1286510" cy="0"/>
          </a:xfrm>
          <a:custGeom>
            <a:avLst/>
            <a:gdLst/>
            <a:ahLst/>
            <a:cxnLst/>
            <a:rect l="l" t="t" r="r" b="b"/>
            <a:pathLst>
              <a:path w="1286510">
                <a:moveTo>
                  <a:pt x="0" y="0"/>
                </a:moveTo>
                <a:lnTo>
                  <a:pt x="1286510" y="0"/>
                </a:lnTo>
              </a:path>
            </a:pathLst>
          </a:custGeom>
          <a:ln w="6094">
            <a:solidFill>
              <a:srgbClr val="859AA9"/>
            </a:solidFill>
          </a:ln>
        </p:spPr>
        <p:txBody>
          <a:bodyPr wrap="square" lIns="0" tIns="0" rIns="0" bIns="0" rtlCol="0"/>
          <a:lstStyle/>
          <a:p>
            <a:endParaRPr/>
          </a:p>
        </p:txBody>
      </p:sp>
      <p:sp>
        <p:nvSpPr>
          <p:cNvPr id="38" name="object 38"/>
          <p:cNvSpPr/>
          <p:nvPr/>
        </p:nvSpPr>
        <p:spPr>
          <a:xfrm>
            <a:off x="1920494" y="4315967"/>
            <a:ext cx="9525" cy="6350"/>
          </a:xfrm>
          <a:custGeom>
            <a:avLst/>
            <a:gdLst/>
            <a:ahLst/>
            <a:cxnLst/>
            <a:rect l="l" t="t" r="r" b="b"/>
            <a:pathLst>
              <a:path w="9525" h="6350">
                <a:moveTo>
                  <a:pt x="9143" y="0"/>
                </a:moveTo>
                <a:lnTo>
                  <a:pt x="0" y="0"/>
                </a:lnTo>
                <a:lnTo>
                  <a:pt x="3048" y="6095"/>
                </a:lnTo>
                <a:lnTo>
                  <a:pt x="9143" y="6095"/>
                </a:lnTo>
                <a:lnTo>
                  <a:pt x="9143" y="0"/>
                </a:lnTo>
                <a:close/>
              </a:path>
            </a:pathLst>
          </a:custGeom>
          <a:solidFill>
            <a:srgbClr val="859AA9"/>
          </a:solidFill>
        </p:spPr>
        <p:txBody>
          <a:bodyPr wrap="square" lIns="0" tIns="0" rIns="0" bIns="0" rtlCol="0"/>
          <a:lstStyle/>
          <a:p>
            <a:endParaRPr/>
          </a:p>
        </p:txBody>
      </p:sp>
      <p:sp>
        <p:nvSpPr>
          <p:cNvPr id="39" name="object 39"/>
          <p:cNvSpPr txBox="1"/>
          <p:nvPr/>
        </p:nvSpPr>
        <p:spPr>
          <a:xfrm>
            <a:off x="627887" y="4315967"/>
            <a:ext cx="1295400" cy="648970"/>
          </a:xfrm>
          <a:prstGeom prst="rect">
            <a:avLst/>
          </a:prstGeom>
          <a:solidFill>
            <a:srgbClr val="F0F0F0"/>
          </a:solidFill>
        </p:spPr>
        <p:txBody>
          <a:bodyPr vert="horz" wrap="square" lIns="0" tIns="83820" rIns="0" bIns="0" rtlCol="0">
            <a:spAutoFit/>
          </a:bodyPr>
          <a:lstStyle/>
          <a:p>
            <a:pPr marL="246379" marR="147320" indent="-100965">
              <a:lnSpc>
                <a:spcPct val="110000"/>
              </a:lnSpc>
              <a:spcBef>
                <a:spcPts val="660"/>
              </a:spcBef>
            </a:pPr>
            <a:r>
              <a:rPr sz="1200" b="1" spc="-10">
                <a:latin typeface="Arial"/>
                <a:cs typeface="Arial"/>
              </a:rPr>
              <a:t>C</a:t>
            </a:r>
            <a:r>
              <a:rPr sz="1200" b="1" spc="-35">
                <a:latin typeface="Arial"/>
                <a:cs typeface="Arial"/>
              </a:rPr>
              <a:t>r</a:t>
            </a:r>
            <a:r>
              <a:rPr sz="1200" b="1" spc="-45">
                <a:latin typeface="Arial"/>
                <a:cs typeface="Arial"/>
              </a:rPr>
              <a:t>y</a:t>
            </a:r>
            <a:r>
              <a:rPr sz="1200" b="1" spc="5">
                <a:latin typeface="Arial"/>
                <a:cs typeface="Arial"/>
              </a:rPr>
              <a:t>p</a:t>
            </a:r>
            <a:r>
              <a:rPr sz="1200" b="1" spc="10">
                <a:latin typeface="Arial"/>
                <a:cs typeface="Arial"/>
              </a:rPr>
              <a:t>t</a:t>
            </a:r>
            <a:r>
              <a:rPr sz="1200" b="1" spc="5">
                <a:latin typeface="Arial"/>
                <a:cs typeface="Arial"/>
              </a:rPr>
              <a:t>o</a:t>
            </a:r>
            <a:r>
              <a:rPr sz="1200" b="1" spc="10">
                <a:latin typeface="Arial"/>
                <a:cs typeface="Arial"/>
              </a:rPr>
              <a:t>g</a:t>
            </a:r>
            <a:r>
              <a:rPr sz="1200" b="1" spc="-25">
                <a:latin typeface="Arial"/>
                <a:cs typeface="Arial"/>
              </a:rPr>
              <a:t>r</a:t>
            </a:r>
            <a:r>
              <a:rPr sz="1200" b="1" spc="10">
                <a:latin typeface="Arial"/>
                <a:cs typeface="Arial"/>
              </a:rPr>
              <a:t>ap</a:t>
            </a:r>
            <a:r>
              <a:rPr sz="1200" b="1" spc="-20">
                <a:latin typeface="Arial"/>
                <a:cs typeface="Arial"/>
              </a:rPr>
              <a:t>h</a:t>
            </a:r>
            <a:r>
              <a:rPr sz="1200" b="1" spc="-5">
                <a:latin typeface="Arial"/>
                <a:cs typeface="Arial"/>
              </a:rPr>
              <a:t>y  subsystem</a:t>
            </a:r>
            <a:endParaRPr sz="1200">
              <a:latin typeface="Arial"/>
              <a:cs typeface="Arial"/>
            </a:endParaRPr>
          </a:p>
        </p:txBody>
      </p:sp>
      <p:sp>
        <p:nvSpPr>
          <p:cNvPr id="40" name="object 40"/>
          <p:cNvSpPr/>
          <p:nvPr/>
        </p:nvSpPr>
        <p:spPr>
          <a:xfrm>
            <a:off x="2060448" y="3624071"/>
            <a:ext cx="178435" cy="274320"/>
          </a:xfrm>
          <a:custGeom>
            <a:avLst/>
            <a:gdLst/>
            <a:ahLst/>
            <a:cxnLst/>
            <a:rect l="l" t="t" r="r" b="b"/>
            <a:pathLst>
              <a:path w="178435" h="274320">
                <a:moveTo>
                  <a:pt x="168782" y="0"/>
                </a:moveTo>
                <a:lnTo>
                  <a:pt x="0" y="274319"/>
                </a:lnTo>
                <a:lnTo>
                  <a:pt x="12191" y="274319"/>
                </a:lnTo>
                <a:lnTo>
                  <a:pt x="9143" y="265175"/>
                </a:lnTo>
                <a:lnTo>
                  <a:pt x="17779" y="265175"/>
                </a:lnTo>
                <a:lnTo>
                  <a:pt x="177926" y="3047"/>
                </a:lnTo>
                <a:lnTo>
                  <a:pt x="170687" y="3047"/>
                </a:lnTo>
                <a:lnTo>
                  <a:pt x="168782" y="0"/>
                </a:lnTo>
                <a:close/>
              </a:path>
            </a:pathLst>
          </a:custGeom>
          <a:solidFill>
            <a:srgbClr val="859AA9"/>
          </a:solidFill>
        </p:spPr>
        <p:txBody>
          <a:bodyPr wrap="square" lIns="0" tIns="0" rIns="0" bIns="0" rtlCol="0"/>
          <a:lstStyle/>
          <a:p>
            <a:endParaRPr/>
          </a:p>
        </p:txBody>
      </p:sp>
      <p:sp>
        <p:nvSpPr>
          <p:cNvPr id="41" name="object 41"/>
          <p:cNvSpPr/>
          <p:nvPr/>
        </p:nvSpPr>
        <p:spPr>
          <a:xfrm>
            <a:off x="2069592" y="3889247"/>
            <a:ext cx="8890" cy="9525"/>
          </a:xfrm>
          <a:custGeom>
            <a:avLst/>
            <a:gdLst/>
            <a:ahLst/>
            <a:cxnLst/>
            <a:rect l="l" t="t" r="r" b="b"/>
            <a:pathLst>
              <a:path w="8889" h="9525">
                <a:moveTo>
                  <a:pt x="8635" y="0"/>
                </a:moveTo>
                <a:lnTo>
                  <a:pt x="0" y="0"/>
                </a:lnTo>
                <a:lnTo>
                  <a:pt x="3047" y="9143"/>
                </a:lnTo>
                <a:lnTo>
                  <a:pt x="8635" y="0"/>
                </a:lnTo>
                <a:close/>
              </a:path>
            </a:pathLst>
          </a:custGeom>
          <a:solidFill>
            <a:srgbClr val="859AA9"/>
          </a:solidFill>
        </p:spPr>
        <p:txBody>
          <a:bodyPr wrap="square" lIns="0" tIns="0" rIns="0" bIns="0" rtlCol="0"/>
          <a:lstStyle/>
          <a:p>
            <a:endParaRPr/>
          </a:p>
        </p:txBody>
      </p:sp>
      <p:sp>
        <p:nvSpPr>
          <p:cNvPr id="42" name="object 42"/>
          <p:cNvSpPr/>
          <p:nvPr/>
        </p:nvSpPr>
        <p:spPr>
          <a:xfrm>
            <a:off x="3337305" y="3624071"/>
            <a:ext cx="175260" cy="268605"/>
          </a:xfrm>
          <a:custGeom>
            <a:avLst/>
            <a:gdLst/>
            <a:ahLst/>
            <a:cxnLst/>
            <a:rect l="l" t="t" r="r" b="b"/>
            <a:pathLst>
              <a:path w="175260" h="268604">
                <a:moveTo>
                  <a:pt x="165735" y="0"/>
                </a:moveTo>
                <a:lnTo>
                  <a:pt x="0" y="268223"/>
                </a:lnTo>
                <a:lnTo>
                  <a:pt x="3048" y="265175"/>
                </a:lnTo>
                <a:lnTo>
                  <a:pt x="11811" y="265175"/>
                </a:lnTo>
                <a:lnTo>
                  <a:pt x="174879" y="3047"/>
                </a:lnTo>
                <a:lnTo>
                  <a:pt x="167640" y="3047"/>
                </a:lnTo>
                <a:lnTo>
                  <a:pt x="165735" y="0"/>
                </a:lnTo>
                <a:close/>
              </a:path>
            </a:pathLst>
          </a:custGeom>
          <a:solidFill>
            <a:srgbClr val="859AA9"/>
          </a:solidFill>
        </p:spPr>
        <p:txBody>
          <a:bodyPr wrap="square" lIns="0" tIns="0" rIns="0" bIns="0" rtlCol="0"/>
          <a:lstStyle/>
          <a:p>
            <a:endParaRPr/>
          </a:p>
        </p:txBody>
      </p:sp>
      <p:sp>
        <p:nvSpPr>
          <p:cNvPr id="43" name="object 43"/>
          <p:cNvSpPr/>
          <p:nvPr/>
        </p:nvSpPr>
        <p:spPr>
          <a:xfrm>
            <a:off x="3337305" y="3889247"/>
            <a:ext cx="12065" cy="3175"/>
          </a:xfrm>
          <a:custGeom>
            <a:avLst/>
            <a:gdLst/>
            <a:ahLst/>
            <a:cxnLst/>
            <a:rect l="l" t="t" r="r" b="b"/>
            <a:pathLst>
              <a:path w="12064" h="3175">
                <a:moveTo>
                  <a:pt x="11811" y="0"/>
                </a:moveTo>
                <a:lnTo>
                  <a:pt x="3048" y="0"/>
                </a:lnTo>
                <a:lnTo>
                  <a:pt x="0" y="3047"/>
                </a:lnTo>
                <a:lnTo>
                  <a:pt x="9906" y="3047"/>
                </a:lnTo>
                <a:lnTo>
                  <a:pt x="11811" y="0"/>
                </a:lnTo>
                <a:close/>
              </a:path>
            </a:pathLst>
          </a:custGeom>
          <a:solidFill>
            <a:srgbClr val="859AA9"/>
          </a:solidFill>
        </p:spPr>
        <p:txBody>
          <a:bodyPr wrap="square" lIns="0" tIns="0" rIns="0" bIns="0" rtlCol="0"/>
          <a:lstStyle/>
          <a:p>
            <a:endParaRPr/>
          </a:p>
        </p:txBody>
      </p:sp>
      <p:sp>
        <p:nvSpPr>
          <p:cNvPr id="44" name="object 44"/>
          <p:cNvSpPr/>
          <p:nvPr/>
        </p:nvSpPr>
        <p:spPr>
          <a:xfrm>
            <a:off x="2229230" y="3621023"/>
            <a:ext cx="1905" cy="6350"/>
          </a:xfrm>
          <a:custGeom>
            <a:avLst/>
            <a:gdLst/>
            <a:ahLst/>
            <a:cxnLst/>
            <a:rect l="l" t="t" r="r" b="b"/>
            <a:pathLst>
              <a:path w="1905" h="6350">
                <a:moveTo>
                  <a:pt x="1905" y="0"/>
                </a:moveTo>
                <a:lnTo>
                  <a:pt x="0" y="3048"/>
                </a:lnTo>
                <a:lnTo>
                  <a:pt x="1905" y="6095"/>
                </a:lnTo>
                <a:lnTo>
                  <a:pt x="1905" y="0"/>
                </a:lnTo>
                <a:close/>
              </a:path>
            </a:pathLst>
          </a:custGeom>
          <a:solidFill>
            <a:srgbClr val="859AA9"/>
          </a:solidFill>
        </p:spPr>
        <p:txBody>
          <a:bodyPr wrap="square" lIns="0" tIns="0" rIns="0" bIns="0" rtlCol="0"/>
          <a:lstStyle/>
          <a:p>
            <a:endParaRPr/>
          </a:p>
        </p:txBody>
      </p:sp>
      <p:sp>
        <p:nvSpPr>
          <p:cNvPr id="45" name="object 45"/>
          <p:cNvSpPr/>
          <p:nvPr/>
        </p:nvSpPr>
        <p:spPr>
          <a:xfrm>
            <a:off x="2231135" y="3621023"/>
            <a:ext cx="9525" cy="6350"/>
          </a:xfrm>
          <a:custGeom>
            <a:avLst/>
            <a:gdLst/>
            <a:ahLst/>
            <a:cxnLst/>
            <a:rect l="l" t="t" r="r" b="b"/>
            <a:pathLst>
              <a:path w="9525" h="6350">
                <a:moveTo>
                  <a:pt x="7238" y="0"/>
                </a:moveTo>
                <a:lnTo>
                  <a:pt x="0" y="0"/>
                </a:lnTo>
                <a:lnTo>
                  <a:pt x="0" y="6095"/>
                </a:lnTo>
                <a:lnTo>
                  <a:pt x="7238" y="6095"/>
                </a:lnTo>
                <a:lnTo>
                  <a:pt x="9143" y="3048"/>
                </a:lnTo>
                <a:lnTo>
                  <a:pt x="7238" y="0"/>
                </a:lnTo>
                <a:close/>
              </a:path>
            </a:pathLst>
          </a:custGeom>
          <a:solidFill>
            <a:srgbClr val="859AA9"/>
          </a:solidFill>
        </p:spPr>
        <p:txBody>
          <a:bodyPr wrap="square" lIns="0" tIns="0" rIns="0" bIns="0" rtlCol="0"/>
          <a:lstStyle/>
          <a:p>
            <a:endParaRPr/>
          </a:p>
        </p:txBody>
      </p:sp>
      <p:sp>
        <p:nvSpPr>
          <p:cNvPr id="46" name="object 46"/>
          <p:cNvSpPr/>
          <p:nvPr/>
        </p:nvSpPr>
        <p:spPr>
          <a:xfrm>
            <a:off x="3503040" y="3621023"/>
            <a:ext cx="1905" cy="6350"/>
          </a:xfrm>
          <a:custGeom>
            <a:avLst/>
            <a:gdLst/>
            <a:ahLst/>
            <a:cxnLst/>
            <a:rect l="l" t="t" r="r" b="b"/>
            <a:pathLst>
              <a:path w="1904" h="6350">
                <a:moveTo>
                  <a:pt x="1905" y="0"/>
                </a:moveTo>
                <a:lnTo>
                  <a:pt x="0" y="3048"/>
                </a:lnTo>
                <a:lnTo>
                  <a:pt x="1905" y="6095"/>
                </a:lnTo>
                <a:lnTo>
                  <a:pt x="1905" y="0"/>
                </a:lnTo>
                <a:close/>
              </a:path>
            </a:pathLst>
          </a:custGeom>
          <a:solidFill>
            <a:srgbClr val="859AA9"/>
          </a:solidFill>
        </p:spPr>
        <p:txBody>
          <a:bodyPr wrap="square" lIns="0" tIns="0" rIns="0" bIns="0" rtlCol="0"/>
          <a:lstStyle/>
          <a:p>
            <a:endParaRPr/>
          </a:p>
        </p:txBody>
      </p:sp>
      <p:sp>
        <p:nvSpPr>
          <p:cNvPr id="47" name="object 47"/>
          <p:cNvSpPr/>
          <p:nvPr/>
        </p:nvSpPr>
        <p:spPr>
          <a:xfrm>
            <a:off x="3504946" y="3621023"/>
            <a:ext cx="9525" cy="6350"/>
          </a:xfrm>
          <a:custGeom>
            <a:avLst/>
            <a:gdLst/>
            <a:ahLst/>
            <a:cxnLst/>
            <a:rect l="l" t="t" r="r" b="b"/>
            <a:pathLst>
              <a:path w="9525" h="6350">
                <a:moveTo>
                  <a:pt x="7238" y="0"/>
                </a:moveTo>
                <a:lnTo>
                  <a:pt x="0" y="0"/>
                </a:lnTo>
                <a:lnTo>
                  <a:pt x="0" y="6095"/>
                </a:lnTo>
                <a:lnTo>
                  <a:pt x="7238" y="6095"/>
                </a:lnTo>
                <a:lnTo>
                  <a:pt x="9143" y="3048"/>
                </a:lnTo>
                <a:lnTo>
                  <a:pt x="7238" y="0"/>
                </a:lnTo>
                <a:close/>
              </a:path>
            </a:pathLst>
          </a:custGeom>
          <a:solidFill>
            <a:srgbClr val="859AA9"/>
          </a:solidFill>
        </p:spPr>
        <p:txBody>
          <a:bodyPr wrap="square" lIns="0" tIns="0" rIns="0" bIns="0" rtlCol="0"/>
          <a:lstStyle/>
          <a:p>
            <a:endParaRPr/>
          </a:p>
        </p:txBody>
      </p:sp>
      <p:sp>
        <p:nvSpPr>
          <p:cNvPr id="48" name="object 48"/>
          <p:cNvSpPr/>
          <p:nvPr/>
        </p:nvSpPr>
        <p:spPr>
          <a:xfrm>
            <a:off x="2060448" y="3349752"/>
            <a:ext cx="1285240" cy="274320"/>
          </a:xfrm>
          <a:custGeom>
            <a:avLst/>
            <a:gdLst/>
            <a:ahLst/>
            <a:cxnLst/>
            <a:rect l="l" t="t" r="r" b="b"/>
            <a:pathLst>
              <a:path w="1285239" h="274320">
                <a:moveTo>
                  <a:pt x="1282953" y="0"/>
                </a:moveTo>
                <a:lnTo>
                  <a:pt x="0" y="0"/>
                </a:lnTo>
                <a:lnTo>
                  <a:pt x="168782" y="274320"/>
                </a:lnTo>
                <a:lnTo>
                  <a:pt x="170687" y="271272"/>
                </a:lnTo>
                <a:lnTo>
                  <a:pt x="177926" y="271272"/>
                </a:lnTo>
                <a:lnTo>
                  <a:pt x="16001" y="9144"/>
                </a:lnTo>
                <a:lnTo>
                  <a:pt x="9143" y="9144"/>
                </a:lnTo>
                <a:lnTo>
                  <a:pt x="12191" y="3048"/>
                </a:lnTo>
                <a:lnTo>
                  <a:pt x="1284859" y="3048"/>
                </a:lnTo>
                <a:lnTo>
                  <a:pt x="1282953" y="0"/>
                </a:lnTo>
                <a:close/>
              </a:path>
            </a:pathLst>
          </a:custGeom>
          <a:solidFill>
            <a:srgbClr val="859AA9"/>
          </a:solidFill>
        </p:spPr>
        <p:txBody>
          <a:bodyPr wrap="square" lIns="0" tIns="0" rIns="0" bIns="0" rtlCol="0"/>
          <a:lstStyle/>
          <a:p>
            <a:endParaRPr/>
          </a:p>
        </p:txBody>
      </p:sp>
      <p:sp>
        <p:nvSpPr>
          <p:cNvPr id="49" name="object 49"/>
          <p:cNvSpPr/>
          <p:nvPr/>
        </p:nvSpPr>
        <p:spPr>
          <a:xfrm>
            <a:off x="3337305" y="3355847"/>
            <a:ext cx="175260" cy="268605"/>
          </a:xfrm>
          <a:custGeom>
            <a:avLst/>
            <a:gdLst/>
            <a:ahLst/>
            <a:cxnLst/>
            <a:rect l="l" t="t" r="r" b="b"/>
            <a:pathLst>
              <a:path w="175260" h="268604">
                <a:moveTo>
                  <a:pt x="0" y="0"/>
                </a:moveTo>
                <a:lnTo>
                  <a:pt x="165735" y="268224"/>
                </a:lnTo>
                <a:lnTo>
                  <a:pt x="167640" y="265175"/>
                </a:lnTo>
                <a:lnTo>
                  <a:pt x="174879" y="265175"/>
                </a:lnTo>
                <a:lnTo>
                  <a:pt x="11811" y="3048"/>
                </a:lnTo>
                <a:lnTo>
                  <a:pt x="3048" y="3048"/>
                </a:lnTo>
                <a:lnTo>
                  <a:pt x="0" y="0"/>
                </a:lnTo>
                <a:close/>
              </a:path>
            </a:pathLst>
          </a:custGeom>
          <a:solidFill>
            <a:srgbClr val="859AA9"/>
          </a:solidFill>
        </p:spPr>
        <p:txBody>
          <a:bodyPr wrap="square" lIns="0" tIns="0" rIns="0" bIns="0" rtlCol="0"/>
          <a:lstStyle/>
          <a:p>
            <a:endParaRPr/>
          </a:p>
        </p:txBody>
      </p:sp>
      <p:sp>
        <p:nvSpPr>
          <p:cNvPr id="50" name="object 50"/>
          <p:cNvSpPr/>
          <p:nvPr/>
        </p:nvSpPr>
        <p:spPr>
          <a:xfrm>
            <a:off x="2069592" y="3352800"/>
            <a:ext cx="6985" cy="6350"/>
          </a:xfrm>
          <a:custGeom>
            <a:avLst/>
            <a:gdLst/>
            <a:ahLst/>
            <a:cxnLst/>
            <a:rect l="l" t="t" r="r" b="b"/>
            <a:pathLst>
              <a:path w="6985" h="6350">
                <a:moveTo>
                  <a:pt x="3047" y="0"/>
                </a:moveTo>
                <a:lnTo>
                  <a:pt x="0" y="6096"/>
                </a:lnTo>
                <a:lnTo>
                  <a:pt x="6857" y="6096"/>
                </a:lnTo>
                <a:lnTo>
                  <a:pt x="3047" y="0"/>
                </a:lnTo>
                <a:close/>
              </a:path>
            </a:pathLst>
          </a:custGeom>
          <a:solidFill>
            <a:srgbClr val="859AA9"/>
          </a:solidFill>
        </p:spPr>
        <p:txBody>
          <a:bodyPr wrap="square" lIns="0" tIns="0" rIns="0" bIns="0" rtlCol="0"/>
          <a:lstStyle/>
          <a:p>
            <a:endParaRPr/>
          </a:p>
        </p:txBody>
      </p:sp>
      <p:sp>
        <p:nvSpPr>
          <p:cNvPr id="51" name="object 51"/>
          <p:cNvSpPr/>
          <p:nvPr/>
        </p:nvSpPr>
        <p:spPr>
          <a:xfrm>
            <a:off x="2072639" y="3355847"/>
            <a:ext cx="1275080" cy="0"/>
          </a:xfrm>
          <a:custGeom>
            <a:avLst/>
            <a:gdLst/>
            <a:ahLst/>
            <a:cxnLst/>
            <a:rect l="l" t="t" r="r" b="b"/>
            <a:pathLst>
              <a:path w="1275079">
                <a:moveTo>
                  <a:pt x="0" y="0"/>
                </a:moveTo>
                <a:lnTo>
                  <a:pt x="1274572" y="0"/>
                </a:lnTo>
              </a:path>
            </a:pathLst>
          </a:custGeom>
          <a:ln w="6096">
            <a:solidFill>
              <a:srgbClr val="859AA9"/>
            </a:solidFill>
          </a:ln>
        </p:spPr>
        <p:txBody>
          <a:bodyPr wrap="square" lIns="0" tIns="0" rIns="0" bIns="0" rtlCol="0"/>
          <a:lstStyle/>
          <a:p>
            <a:endParaRPr/>
          </a:p>
        </p:txBody>
      </p:sp>
      <p:sp>
        <p:nvSpPr>
          <p:cNvPr id="52" name="object 52"/>
          <p:cNvSpPr/>
          <p:nvPr/>
        </p:nvSpPr>
        <p:spPr>
          <a:xfrm>
            <a:off x="3337305" y="3355847"/>
            <a:ext cx="12065" cy="3175"/>
          </a:xfrm>
          <a:custGeom>
            <a:avLst/>
            <a:gdLst/>
            <a:ahLst/>
            <a:cxnLst/>
            <a:rect l="l" t="t" r="r" b="b"/>
            <a:pathLst>
              <a:path w="12064" h="3175">
                <a:moveTo>
                  <a:pt x="9906" y="0"/>
                </a:moveTo>
                <a:lnTo>
                  <a:pt x="0" y="0"/>
                </a:lnTo>
                <a:lnTo>
                  <a:pt x="3048" y="3048"/>
                </a:lnTo>
                <a:lnTo>
                  <a:pt x="11811" y="3048"/>
                </a:lnTo>
                <a:lnTo>
                  <a:pt x="9906" y="0"/>
                </a:lnTo>
                <a:close/>
              </a:path>
            </a:pathLst>
          </a:custGeom>
          <a:solidFill>
            <a:srgbClr val="859AA9"/>
          </a:solidFill>
        </p:spPr>
        <p:txBody>
          <a:bodyPr wrap="square" lIns="0" tIns="0" rIns="0" bIns="0" rtlCol="0"/>
          <a:lstStyle/>
          <a:p>
            <a:endParaRPr/>
          </a:p>
        </p:txBody>
      </p:sp>
      <p:sp>
        <p:nvSpPr>
          <p:cNvPr id="53" name="object 53"/>
          <p:cNvSpPr txBox="1"/>
          <p:nvPr/>
        </p:nvSpPr>
        <p:spPr>
          <a:xfrm>
            <a:off x="2373629" y="3433826"/>
            <a:ext cx="812800" cy="380365"/>
          </a:xfrm>
          <a:prstGeom prst="rect">
            <a:avLst/>
          </a:prstGeom>
        </p:spPr>
        <p:txBody>
          <a:bodyPr vert="horz" wrap="square" lIns="0" tIns="0" rIns="0" bIns="0" rtlCol="0">
            <a:spAutoFit/>
          </a:bodyPr>
          <a:lstStyle/>
          <a:p>
            <a:pPr marL="137160" marR="5080" indent="-125095">
              <a:lnSpc>
                <a:spcPct val="100000"/>
              </a:lnSpc>
            </a:pPr>
            <a:r>
              <a:rPr sz="1200" spc="-90">
                <a:latin typeface="Arial"/>
                <a:cs typeface="Arial"/>
              </a:rPr>
              <a:t>T</a:t>
            </a:r>
            <a:r>
              <a:rPr sz="1200">
                <a:latin typeface="Arial"/>
                <a:cs typeface="Arial"/>
              </a:rPr>
              <a:t>ransact</a:t>
            </a:r>
            <a:r>
              <a:rPr sz="1200" spc="10">
                <a:latin typeface="Arial"/>
                <a:cs typeface="Arial"/>
              </a:rPr>
              <a:t>i</a:t>
            </a:r>
            <a:r>
              <a:rPr sz="1200" spc="-15">
                <a:latin typeface="Arial"/>
                <a:cs typeface="Arial"/>
              </a:rPr>
              <a:t>o</a:t>
            </a:r>
            <a:r>
              <a:rPr sz="1200" spc="-5">
                <a:latin typeface="Arial"/>
                <a:cs typeface="Arial"/>
              </a:rPr>
              <a:t>n  </a:t>
            </a:r>
            <a:r>
              <a:rPr sz="1200">
                <a:latin typeface="Arial"/>
                <a:cs typeface="Arial"/>
              </a:rPr>
              <a:t>creation</a:t>
            </a:r>
          </a:p>
        </p:txBody>
      </p:sp>
      <p:sp>
        <p:nvSpPr>
          <p:cNvPr id="54" name="object 54"/>
          <p:cNvSpPr/>
          <p:nvPr/>
        </p:nvSpPr>
        <p:spPr>
          <a:xfrm>
            <a:off x="8991600" y="3624071"/>
            <a:ext cx="178435" cy="274320"/>
          </a:xfrm>
          <a:custGeom>
            <a:avLst/>
            <a:gdLst/>
            <a:ahLst/>
            <a:cxnLst/>
            <a:rect l="l" t="t" r="r" b="b"/>
            <a:pathLst>
              <a:path w="178434" h="274320">
                <a:moveTo>
                  <a:pt x="168782" y="0"/>
                </a:moveTo>
                <a:lnTo>
                  <a:pt x="0" y="274319"/>
                </a:lnTo>
                <a:lnTo>
                  <a:pt x="12192" y="274319"/>
                </a:lnTo>
                <a:lnTo>
                  <a:pt x="9144" y="265175"/>
                </a:lnTo>
                <a:lnTo>
                  <a:pt x="17779" y="265175"/>
                </a:lnTo>
                <a:lnTo>
                  <a:pt x="177926" y="3047"/>
                </a:lnTo>
                <a:lnTo>
                  <a:pt x="170688" y="3047"/>
                </a:lnTo>
                <a:lnTo>
                  <a:pt x="168782" y="0"/>
                </a:lnTo>
                <a:close/>
              </a:path>
            </a:pathLst>
          </a:custGeom>
          <a:solidFill>
            <a:srgbClr val="859AA9"/>
          </a:solidFill>
        </p:spPr>
        <p:txBody>
          <a:bodyPr wrap="square" lIns="0" tIns="0" rIns="0" bIns="0" rtlCol="0"/>
          <a:lstStyle/>
          <a:p>
            <a:endParaRPr/>
          </a:p>
        </p:txBody>
      </p:sp>
      <p:sp>
        <p:nvSpPr>
          <p:cNvPr id="55" name="object 55"/>
          <p:cNvSpPr/>
          <p:nvPr/>
        </p:nvSpPr>
        <p:spPr>
          <a:xfrm>
            <a:off x="9000743" y="3889247"/>
            <a:ext cx="8890" cy="9525"/>
          </a:xfrm>
          <a:custGeom>
            <a:avLst/>
            <a:gdLst/>
            <a:ahLst/>
            <a:cxnLst/>
            <a:rect l="l" t="t" r="r" b="b"/>
            <a:pathLst>
              <a:path w="8890" h="9525">
                <a:moveTo>
                  <a:pt x="8635" y="0"/>
                </a:moveTo>
                <a:lnTo>
                  <a:pt x="0" y="0"/>
                </a:lnTo>
                <a:lnTo>
                  <a:pt x="3048" y="9143"/>
                </a:lnTo>
                <a:lnTo>
                  <a:pt x="8635" y="0"/>
                </a:lnTo>
                <a:close/>
              </a:path>
            </a:pathLst>
          </a:custGeom>
          <a:solidFill>
            <a:srgbClr val="859AA9"/>
          </a:solidFill>
        </p:spPr>
        <p:txBody>
          <a:bodyPr wrap="square" lIns="0" tIns="0" rIns="0" bIns="0" rtlCol="0"/>
          <a:lstStyle/>
          <a:p>
            <a:endParaRPr/>
          </a:p>
        </p:txBody>
      </p:sp>
      <p:sp>
        <p:nvSpPr>
          <p:cNvPr id="56" name="object 56"/>
          <p:cNvSpPr/>
          <p:nvPr/>
        </p:nvSpPr>
        <p:spPr>
          <a:xfrm>
            <a:off x="10268457" y="3624071"/>
            <a:ext cx="175260" cy="268605"/>
          </a:xfrm>
          <a:custGeom>
            <a:avLst/>
            <a:gdLst/>
            <a:ahLst/>
            <a:cxnLst/>
            <a:rect l="l" t="t" r="r" b="b"/>
            <a:pathLst>
              <a:path w="175259" h="268604">
                <a:moveTo>
                  <a:pt x="165735" y="0"/>
                </a:moveTo>
                <a:lnTo>
                  <a:pt x="0" y="268223"/>
                </a:lnTo>
                <a:lnTo>
                  <a:pt x="6096" y="265175"/>
                </a:lnTo>
                <a:lnTo>
                  <a:pt x="14732" y="265175"/>
                </a:lnTo>
                <a:lnTo>
                  <a:pt x="174878" y="3047"/>
                </a:lnTo>
                <a:lnTo>
                  <a:pt x="167640" y="3047"/>
                </a:lnTo>
                <a:lnTo>
                  <a:pt x="165735" y="0"/>
                </a:lnTo>
                <a:close/>
              </a:path>
            </a:pathLst>
          </a:custGeom>
          <a:solidFill>
            <a:srgbClr val="859AA9"/>
          </a:solidFill>
        </p:spPr>
        <p:txBody>
          <a:bodyPr wrap="square" lIns="0" tIns="0" rIns="0" bIns="0" rtlCol="0"/>
          <a:lstStyle/>
          <a:p>
            <a:endParaRPr/>
          </a:p>
        </p:txBody>
      </p:sp>
      <p:sp>
        <p:nvSpPr>
          <p:cNvPr id="57" name="object 57"/>
          <p:cNvSpPr/>
          <p:nvPr/>
        </p:nvSpPr>
        <p:spPr>
          <a:xfrm>
            <a:off x="10268457" y="3889247"/>
            <a:ext cx="15240" cy="3175"/>
          </a:xfrm>
          <a:custGeom>
            <a:avLst/>
            <a:gdLst/>
            <a:ahLst/>
            <a:cxnLst/>
            <a:rect l="l" t="t" r="r" b="b"/>
            <a:pathLst>
              <a:path w="15240" h="3175">
                <a:moveTo>
                  <a:pt x="14732" y="0"/>
                </a:moveTo>
                <a:lnTo>
                  <a:pt x="6096" y="0"/>
                </a:lnTo>
                <a:lnTo>
                  <a:pt x="0" y="3047"/>
                </a:lnTo>
                <a:lnTo>
                  <a:pt x="12826" y="3047"/>
                </a:lnTo>
                <a:lnTo>
                  <a:pt x="14732" y="0"/>
                </a:lnTo>
                <a:close/>
              </a:path>
            </a:pathLst>
          </a:custGeom>
          <a:solidFill>
            <a:srgbClr val="859AA9"/>
          </a:solidFill>
        </p:spPr>
        <p:txBody>
          <a:bodyPr wrap="square" lIns="0" tIns="0" rIns="0" bIns="0" rtlCol="0"/>
          <a:lstStyle/>
          <a:p>
            <a:endParaRPr/>
          </a:p>
        </p:txBody>
      </p:sp>
      <p:sp>
        <p:nvSpPr>
          <p:cNvPr id="58" name="object 58"/>
          <p:cNvSpPr/>
          <p:nvPr/>
        </p:nvSpPr>
        <p:spPr>
          <a:xfrm>
            <a:off x="9160382" y="3621023"/>
            <a:ext cx="1905" cy="6350"/>
          </a:xfrm>
          <a:custGeom>
            <a:avLst/>
            <a:gdLst/>
            <a:ahLst/>
            <a:cxnLst/>
            <a:rect l="l" t="t" r="r" b="b"/>
            <a:pathLst>
              <a:path w="1904" h="6350">
                <a:moveTo>
                  <a:pt x="1905" y="0"/>
                </a:moveTo>
                <a:lnTo>
                  <a:pt x="0" y="3048"/>
                </a:lnTo>
                <a:lnTo>
                  <a:pt x="1905" y="6095"/>
                </a:lnTo>
                <a:lnTo>
                  <a:pt x="1905" y="0"/>
                </a:lnTo>
                <a:close/>
              </a:path>
            </a:pathLst>
          </a:custGeom>
          <a:solidFill>
            <a:srgbClr val="859AA9"/>
          </a:solidFill>
        </p:spPr>
        <p:txBody>
          <a:bodyPr wrap="square" lIns="0" tIns="0" rIns="0" bIns="0" rtlCol="0"/>
          <a:lstStyle/>
          <a:p>
            <a:endParaRPr/>
          </a:p>
        </p:txBody>
      </p:sp>
      <p:sp>
        <p:nvSpPr>
          <p:cNvPr id="59" name="object 59"/>
          <p:cNvSpPr/>
          <p:nvPr/>
        </p:nvSpPr>
        <p:spPr>
          <a:xfrm>
            <a:off x="9162288" y="3621023"/>
            <a:ext cx="9525" cy="6350"/>
          </a:xfrm>
          <a:custGeom>
            <a:avLst/>
            <a:gdLst/>
            <a:ahLst/>
            <a:cxnLst/>
            <a:rect l="l" t="t" r="r" b="b"/>
            <a:pathLst>
              <a:path w="9525" h="6350">
                <a:moveTo>
                  <a:pt x="7238" y="0"/>
                </a:moveTo>
                <a:lnTo>
                  <a:pt x="0" y="0"/>
                </a:lnTo>
                <a:lnTo>
                  <a:pt x="0" y="6095"/>
                </a:lnTo>
                <a:lnTo>
                  <a:pt x="7238" y="6095"/>
                </a:lnTo>
                <a:lnTo>
                  <a:pt x="9143" y="3048"/>
                </a:lnTo>
                <a:lnTo>
                  <a:pt x="7238" y="0"/>
                </a:lnTo>
                <a:close/>
              </a:path>
            </a:pathLst>
          </a:custGeom>
          <a:solidFill>
            <a:srgbClr val="859AA9"/>
          </a:solidFill>
        </p:spPr>
        <p:txBody>
          <a:bodyPr wrap="square" lIns="0" tIns="0" rIns="0" bIns="0" rtlCol="0"/>
          <a:lstStyle/>
          <a:p>
            <a:endParaRPr/>
          </a:p>
        </p:txBody>
      </p:sp>
      <p:sp>
        <p:nvSpPr>
          <p:cNvPr id="60" name="object 60"/>
          <p:cNvSpPr/>
          <p:nvPr/>
        </p:nvSpPr>
        <p:spPr>
          <a:xfrm>
            <a:off x="10434193"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61" name="object 61"/>
          <p:cNvSpPr/>
          <p:nvPr/>
        </p:nvSpPr>
        <p:spPr>
          <a:xfrm>
            <a:off x="10436097" y="3621023"/>
            <a:ext cx="9525" cy="6350"/>
          </a:xfrm>
          <a:custGeom>
            <a:avLst/>
            <a:gdLst/>
            <a:ahLst/>
            <a:cxnLst/>
            <a:rect l="l" t="t" r="r" b="b"/>
            <a:pathLst>
              <a:path w="9525" h="6350">
                <a:moveTo>
                  <a:pt x="7238" y="0"/>
                </a:moveTo>
                <a:lnTo>
                  <a:pt x="0" y="0"/>
                </a:lnTo>
                <a:lnTo>
                  <a:pt x="0" y="6095"/>
                </a:lnTo>
                <a:lnTo>
                  <a:pt x="7238" y="6095"/>
                </a:lnTo>
                <a:lnTo>
                  <a:pt x="9144" y="3048"/>
                </a:lnTo>
                <a:lnTo>
                  <a:pt x="7238" y="0"/>
                </a:lnTo>
                <a:close/>
              </a:path>
            </a:pathLst>
          </a:custGeom>
          <a:solidFill>
            <a:srgbClr val="859AA9"/>
          </a:solidFill>
        </p:spPr>
        <p:txBody>
          <a:bodyPr wrap="square" lIns="0" tIns="0" rIns="0" bIns="0" rtlCol="0"/>
          <a:lstStyle/>
          <a:p>
            <a:endParaRPr/>
          </a:p>
        </p:txBody>
      </p:sp>
      <p:sp>
        <p:nvSpPr>
          <p:cNvPr id="62" name="object 62"/>
          <p:cNvSpPr/>
          <p:nvPr/>
        </p:nvSpPr>
        <p:spPr>
          <a:xfrm>
            <a:off x="8991600" y="3349752"/>
            <a:ext cx="1288415" cy="274320"/>
          </a:xfrm>
          <a:custGeom>
            <a:avLst/>
            <a:gdLst/>
            <a:ahLst/>
            <a:cxnLst/>
            <a:rect l="l" t="t" r="r" b="b"/>
            <a:pathLst>
              <a:path w="1288415" h="274320">
                <a:moveTo>
                  <a:pt x="1286002" y="0"/>
                </a:moveTo>
                <a:lnTo>
                  <a:pt x="0" y="0"/>
                </a:lnTo>
                <a:lnTo>
                  <a:pt x="168782" y="274320"/>
                </a:lnTo>
                <a:lnTo>
                  <a:pt x="170688" y="271272"/>
                </a:lnTo>
                <a:lnTo>
                  <a:pt x="177926" y="271272"/>
                </a:lnTo>
                <a:lnTo>
                  <a:pt x="16001" y="9144"/>
                </a:lnTo>
                <a:lnTo>
                  <a:pt x="9144" y="9144"/>
                </a:lnTo>
                <a:lnTo>
                  <a:pt x="12192" y="3048"/>
                </a:lnTo>
                <a:lnTo>
                  <a:pt x="1287906" y="3048"/>
                </a:lnTo>
                <a:lnTo>
                  <a:pt x="1286002" y="0"/>
                </a:lnTo>
                <a:close/>
              </a:path>
            </a:pathLst>
          </a:custGeom>
          <a:solidFill>
            <a:srgbClr val="859AA9"/>
          </a:solidFill>
        </p:spPr>
        <p:txBody>
          <a:bodyPr wrap="square" lIns="0" tIns="0" rIns="0" bIns="0" rtlCol="0"/>
          <a:lstStyle/>
          <a:p>
            <a:endParaRPr/>
          </a:p>
        </p:txBody>
      </p:sp>
      <p:sp>
        <p:nvSpPr>
          <p:cNvPr id="63" name="object 63"/>
          <p:cNvSpPr/>
          <p:nvPr/>
        </p:nvSpPr>
        <p:spPr>
          <a:xfrm>
            <a:off x="10268457" y="3355847"/>
            <a:ext cx="175260" cy="268605"/>
          </a:xfrm>
          <a:custGeom>
            <a:avLst/>
            <a:gdLst/>
            <a:ahLst/>
            <a:cxnLst/>
            <a:rect l="l" t="t" r="r" b="b"/>
            <a:pathLst>
              <a:path w="175259" h="268604">
                <a:moveTo>
                  <a:pt x="0" y="0"/>
                </a:moveTo>
                <a:lnTo>
                  <a:pt x="165735" y="268224"/>
                </a:lnTo>
                <a:lnTo>
                  <a:pt x="167640" y="265175"/>
                </a:lnTo>
                <a:lnTo>
                  <a:pt x="174878" y="265175"/>
                </a:lnTo>
                <a:lnTo>
                  <a:pt x="14732" y="3048"/>
                </a:lnTo>
                <a:lnTo>
                  <a:pt x="6096" y="3048"/>
                </a:lnTo>
                <a:lnTo>
                  <a:pt x="0" y="0"/>
                </a:lnTo>
                <a:close/>
              </a:path>
            </a:pathLst>
          </a:custGeom>
          <a:solidFill>
            <a:srgbClr val="859AA9"/>
          </a:solidFill>
        </p:spPr>
        <p:txBody>
          <a:bodyPr wrap="square" lIns="0" tIns="0" rIns="0" bIns="0" rtlCol="0"/>
          <a:lstStyle/>
          <a:p>
            <a:endParaRPr/>
          </a:p>
        </p:txBody>
      </p:sp>
      <p:sp>
        <p:nvSpPr>
          <p:cNvPr id="64" name="object 64"/>
          <p:cNvSpPr/>
          <p:nvPr/>
        </p:nvSpPr>
        <p:spPr>
          <a:xfrm>
            <a:off x="9000743" y="3352800"/>
            <a:ext cx="6985" cy="6350"/>
          </a:xfrm>
          <a:custGeom>
            <a:avLst/>
            <a:gdLst/>
            <a:ahLst/>
            <a:cxnLst/>
            <a:rect l="l" t="t" r="r" b="b"/>
            <a:pathLst>
              <a:path w="6984" h="6350">
                <a:moveTo>
                  <a:pt x="3048" y="0"/>
                </a:moveTo>
                <a:lnTo>
                  <a:pt x="0" y="6096"/>
                </a:lnTo>
                <a:lnTo>
                  <a:pt x="6857" y="6096"/>
                </a:lnTo>
                <a:lnTo>
                  <a:pt x="3048" y="0"/>
                </a:lnTo>
                <a:close/>
              </a:path>
            </a:pathLst>
          </a:custGeom>
          <a:solidFill>
            <a:srgbClr val="859AA9"/>
          </a:solidFill>
        </p:spPr>
        <p:txBody>
          <a:bodyPr wrap="square" lIns="0" tIns="0" rIns="0" bIns="0" rtlCol="0"/>
          <a:lstStyle/>
          <a:p>
            <a:endParaRPr/>
          </a:p>
        </p:txBody>
      </p:sp>
      <p:sp>
        <p:nvSpPr>
          <p:cNvPr id="65" name="object 65"/>
          <p:cNvSpPr/>
          <p:nvPr/>
        </p:nvSpPr>
        <p:spPr>
          <a:xfrm>
            <a:off x="9003792" y="3355847"/>
            <a:ext cx="1277620" cy="0"/>
          </a:xfrm>
          <a:custGeom>
            <a:avLst/>
            <a:gdLst/>
            <a:ahLst/>
            <a:cxnLst/>
            <a:rect l="l" t="t" r="r" b="b"/>
            <a:pathLst>
              <a:path w="1277620">
                <a:moveTo>
                  <a:pt x="0" y="0"/>
                </a:moveTo>
                <a:lnTo>
                  <a:pt x="1277492" y="0"/>
                </a:lnTo>
              </a:path>
            </a:pathLst>
          </a:custGeom>
          <a:ln w="6096">
            <a:solidFill>
              <a:srgbClr val="859AA9"/>
            </a:solidFill>
          </a:ln>
        </p:spPr>
        <p:txBody>
          <a:bodyPr wrap="square" lIns="0" tIns="0" rIns="0" bIns="0" rtlCol="0"/>
          <a:lstStyle/>
          <a:p>
            <a:endParaRPr/>
          </a:p>
        </p:txBody>
      </p:sp>
      <p:sp>
        <p:nvSpPr>
          <p:cNvPr id="66" name="object 66"/>
          <p:cNvSpPr/>
          <p:nvPr/>
        </p:nvSpPr>
        <p:spPr>
          <a:xfrm>
            <a:off x="10268457" y="3355847"/>
            <a:ext cx="15240" cy="3175"/>
          </a:xfrm>
          <a:custGeom>
            <a:avLst/>
            <a:gdLst/>
            <a:ahLst/>
            <a:cxnLst/>
            <a:rect l="l" t="t" r="r" b="b"/>
            <a:pathLst>
              <a:path w="15240" h="3175">
                <a:moveTo>
                  <a:pt x="12826" y="0"/>
                </a:moveTo>
                <a:lnTo>
                  <a:pt x="0" y="0"/>
                </a:lnTo>
                <a:lnTo>
                  <a:pt x="6096" y="3048"/>
                </a:lnTo>
                <a:lnTo>
                  <a:pt x="14732" y="3048"/>
                </a:lnTo>
                <a:lnTo>
                  <a:pt x="12826" y="0"/>
                </a:lnTo>
                <a:close/>
              </a:path>
            </a:pathLst>
          </a:custGeom>
          <a:solidFill>
            <a:srgbClr val="859AA9"/>
          </a:solidFill>
        </p:spPr>
        <p:txBody>
          <a:bodyPr wrap="square" lIns="0" tIns="0" rIns="0" bIns="0" rtlCol="0"/>
          <a:lstStyle/>
          <a:p>
            <a:endParaRPr/>
          </a:p>
        </p:txBody>
      </p:sp>
      <p:sp>
        <p:nvSpPr>
          <p:cNvPr id="67" name="object 67"/>
          <p:cNvSpPr txBox="1"/>
          <p:nvPr/>
        </p:nvSpPr>
        <p:spPr>
          <a:xfrm>
            <a:off x="9519411" y="3433826"/>
            <a:ext cx="397510" cy="197485"/>
          </a:xfrm>
          <a:prstGeom prst="rect">
            <a:avLst/>
          </a:prstGeom>
        </p:spPr>
        <p:txBody>
          <a:bodyPr vert="horz" wrap="square" lIns="0" tIns="0" rIns="0" bIns="0" rtlCol="0">
            <a:spAutoFit/>
          </a:bodyPr>
          <a:lstStyle/>
          <a:p>
            <a:pPr marL="12700">
              <a:lnSpc>
                <a:spcPct val="100000"/>
              </a:lnSpc>
            </a:pPr>
            <a:r>
              <a:rPr sz="1200" spc="-5">
                <a:latin typeface="Arial"/>
                <a:cs typeface="Arial"/>
              </a:rPr>
              <a:t>Block</a:t>
            </a:r>
            <a:endParaRPr sz="1200">
              <a:latin typeface="Arial"/>
              <a:cs typeface="Arial"/>
            </a:endParaRPr>
          </a:p>
        </p:txBody>
      </p:sp>
      <p:sp>
        <p:nvSpPr>
          <p:cNvPr id="68" name="object 68"/>
          <p:cNvSpPr/>
          <p:nvPr/>
        </p:nvSpPr>
        <p:spPr>
          <a:xfrm>
            <a:off x="10268711" y="3624071"/>
            <a:ext cx="178435" cy="274320"/>
          </a:xfrm>
          <a:custGeom>
            <a:avLst/>
            <a:gdLst/>
            <a:ahLst/>
            <a:cxnLst/>
            <a:rect l="l" t="t" r="r" b="b"/>
            <a:pathLst>
              <a:path w="178434" h="274320">
                <a:moveTo>
                  <a:pt x="168783" y="0"/>
                </a:moveTo>
                <a:lnTo>
                  <a:pt x="0" y="274319"/>
                </a:lnTo>
                <a:lnTo>
                  <a:pt x="12192" y="274319"/>
                </a:lnTo>
                <a:lnTo>
                  <a:pt x="9144" y="265175"/>
                </a:lnTo>
                <a:lnTo>
                  <a:pt x="17780" y="265175"/>
                </a:lnTo>
                <a:lnTo>
                  <a:pt x="177927" y="3047"/>
                </a:lnTo>
                <a:lnTo>
                  <a:pt x="170688" y="3047"/>
                </a:lnTo>
                <a:lnTo>
                  <a:pt x="168783" y="0"/>
                </a:lnTo>
                <a:close/>
              </a:path>
            </a:pathLst>
          </a:custGeom>
          <a:solidFill>
            <a:srgbClr val="859AA9"/>
          </a:solidFill>
        </p:spPr>
        <p:txBody>
          <a:bodyPr wrap="square" lIns="0" tIns="0" rIns="0" bIns="0" rtlCol="0"/>
          <a:lstStyle/>
          <a:p>
            <a:endParaRPr/>
          </a:p>
        </p:txBody>
      </p:sp>
      <p:sp>
        <p:nvSpPr>
          <p:cNvPr id="69" name="object 69"/>
          <p:cNvSpPr/>
          <p:nvPr/>
        </p:nvSpPr>
        <p:spPr>
          <a:xfrm>
            <a:off x="10277856" y="3889247"/>
            <a:ext cx="8890" cy="9525"/>
          </a:xfrm>
          <a:custGeom>
            <a:avLst/>
            <a:gdLst/>
            <a:ahLst/>
            <a:cxnLst/>
            <a:rect l="l" t="t" r="r" b="b"/>
            <a:pathLst>
              <a:path w="8890" h="9525">
                <a:moveTo>
                  <a:pt x="8636" y="0"/>
                </a:moveTo>
                <a:lnTo>
                  <a:pt x="0" y="0"/>
                </a:lnTo>
                <a:lnTo>
                  <a:pt x="3048" y="9143"/>
                </a:lnTo>
                <a:lnTo>
                  <a:pt x="8636" y="0"/>
                </a:lnTo>
                <a:close/>
              </a:path>
            </a:pathLst>
          </a:custGeom>
          <a:solidFill>
            <a:srgbClr val="859AA9"/>
          </a:solidFill>
        </p:spPr>
        <p:txBody>
          <a:bodyPr wrap="square" lIns="0" tIns="0" rIns="0" bIns="0" rtlCol="0"/>
          <a:lstStyle/>
          <a:p>
            <a:endParaRPr/>
          </a:p>
        </p:txBody>
      </p:sp>
      <p:sp>
        <p:nvSpPr>
          <p:cNvPr id="70" name="object 70"/>
          <p:cNvSpPr/>
          <p:nvPr/>
        </p:nvSpPr>
        <p:spPr>
          <a:xfrm>
            <a:off x="11545569" y="3624071"/>
            <a:ext cx="175260" cy="268605"/>
          </a:xfrm>
          <a:custGeom>
            <a:avLst/>
            <a:gdLst/>
            <a:ahLst/>
            <a:cxnLst/>
            <a:rect l="l" t="t" r="r" b="b"/>
            <a:pathLst>
              <a:path w="175259" h="268604">
                <a:moveTo>
                  <a:pt x="165734" y="0"/>
                </a:moveTo>
                <a:lnTo>
                  <a:pt x="0" y="268223"/>
                </a:lnTo>
                <a:lnTo>
                  <a:pt x="3048" y="265175"/>
                </a:lnTo>
                <a:lnTo>
                  <a:pt x="11810" y="265175"/>
                </a:lnTo>
                <a:lnTo>
                  <a:pt x="174878" y="3047"/>
                </a:lnTo>
                <a:lnTo>
                  <a:pt x="167639" y="3047"/>
                </a:lnTo>
                <a:lnTo>
                  <a:pt x="165734" y="0"/>
                </a:lnTo>
                <a:close/>
              </a:path>
            </a:pathLst>
          </a:custGeom>
          <a:solidFill>
            <a:srgbClr val="859AA9"/>
          </a:solidFill>
        </p:spPr>
        <p:txBody>
          <a:bodyPr wrap="square" lIns="0" tIns="0" rIns="0" bIns="0" rtlCol="0"/>
          <a:lstStyle/>
          <a:p>
            <a:endParaRPr/>
          </a:p>
        </p:txBody>
      </p:sp>
      <p:sp>
        <p:nvSpPr>
          <p:cNvPr id="71" name="object 71"/>
          <p:cNvSpPr/>
          <p:nvPr/>
        </p:nvSpPr>
        <p:spPr>
          <a:xfrm>
            <a:off x="11545569" y="3889247"/>
            <a:ext cx="12065" cy="3175"/>
          </a:xfrm>
          <a:custGeom>
            <a:avLst/>
            <a:gdLst/>
            <a:ahLst/>
            <a:cxnLst/>
            <a:rect l="l" t="t" r="r" b="b"/>
            <a:pathLst>
              <a:path w="12065" h="3175">
                <a:moveTo>
                  <a:pt x="11810" y="0"/>
                </a:moveTo>
                <a:lnTo>
                  <a:pt x="3048" y="0"/>
                </a:lnTo>
                <a:lnTo>
                  <a:pt x="0" y="3047"/>
                </a:lnTo>
                <a:lnTo>
                  <a:pt x="9905" y="3047"/>
                </a:lnTo>
                <a:lnTo>
                  <a:pt x="11810" y="0"/>
                </a:lnTo>
                <a:close/>
              </a:path>
            </a:pathLst>
          </a:custGeom>
          <a:solidFill>
            <a:srgbClr val="859AA9"/>
          </a:solidFill>
        </p:spPr>
        <p:txBody>
          <a:bodyPr wrap="square" lIns="0" tIns="0" rIns="0" bIns="0" rtlCol="0"/>
          <a:lstStyle/>
          <a:p>
            <a:endParaRPr/>
          </a:p>
        </p:txBody>
      </p:sp>
      <p:sp>
        <p:nvSpPr>
          <p:cNvPr id="72" name="object 72"/>
          <p:cNvSpPr/>
          <p:nvPr/>
        </p:nvSpPr>
        <p:spPr>
          <a:xfrm>
            <a:off x="10437494"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73" name="object 73"/>
          <p:cNvSpPr/>
          <p:nvPr/>
        </p:nvSpPr>
        <p:spPr>
          <a:xfrm>
            <a:off x="10439400" y="3621023"/>
            <a:ext cx="9525" cy="6350"/>
          </a:xfrm>
          <a:custGeom>
            <a:avLst/>
            <a:gdLst/>
            <a:ahLst/>
            <a:cxnLst/>
            <a:rect l="l" t="t" r="r" b="b"/>
            <a:pathLst>
              <a:path w="9525" h="6350">
                <a:moveTo>
                  <a:pt x="7239" y="0"/>
                </a:moveTo>
                <a:lnTo>
                  <a:pt x="0" y="0"/>
                </a:lnTo>
                <a:lnTo>
                  <a:pt x="0" y="6095"/>
                </a:lnTo>
                <a:lnTo>
                  <a:pt x="7239" y="6095"/>
                </a:lnTo>
                <a:lnTo>
                  <a:pt x="9144" y="3048"/>
                </a:lnTo>
                <a:lnTo>
                  <a:pt x="7239" y="0"/>
                </a:lnTo>
                <a:close/>
              </a:path>
            </a:pathLst>
          </a:custGeom>
          <a:solidFill>
            <a:srgbClr val="859AA9"/>
          </a:solidFill>
        </p:spPr>
        <p:txBody>
          <a:bodyPr wrap="square" lIns="0" tIns="0" rIns="0" bIns="0" rtlCol="0"/>
          <a:lstStyle/>
          <a:p>
            <a:endParaRPr/>
          </a:p>
        </p:txBody>
      </p:sp>
      <p:sp>
        <p:nvSpPr>
          <p:cNvPr id="74" name="object 74"/>
          <p:cNvSpPr/>
          <p:nvPr/>
        </p:nvSpPr>
        <p:spPr>
          <a:xfrm>
            <a:off x="11711305"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75" name="object 75"/>
          <p:cNvSpPr/>
          <p:nvPr/>
        </p:nvSpPr>
        <p:spPr>
          <a:xfrm>
            <a:off x="11713209" y="3621023"/>
            <a:ext cx="9525" cy="6350"/>
          </a:xfrm>
          <a:custGeom>
            <a:avLst/>
            <a:gdLst/>
            <a:ahLst/>
            <a:cxnLst/>
            <a:rect l="l" t="t" r="r" b="b"/>
            <a:pathLst>
              <a:path w="9525" h="6350">
                <a:moveTo>
                  <a:pt x="7239" y="0"/>
                </a:moveTo>
                <a:lnTo>
                  <a:pt x="0" y="0"/>
                </a:lnTo>
                <a:lnTo>
                  <a:pt x="0" y="6095"/>
                </a:lnTo>
                <a:lnTo>
                  <a:pt x="7239" y="6095"/>
                </a:lnTo>
                <a:lnTo>
                  <a:pt x="9144" y="3048"/>
                </a:lnTo>
                <a:lnTo>
                  <a:pt x="7239" y="0"/>
                </a:lnTo>
                <a:close/>
              </a:path>
            </a:pathLst>
          </a:custGeom>
          <a:solidFill>
            <a:srgbClr val="859AA9"/>
          </a:solidFill>
        </p:spPr>
        <p:txBody>
          <a:bodyPr wrap="square" lIns="0" tIns="0" rIns="0" bIns="0" rtlCol="0"/>
          <a:lstStyle/>
          <a:p>
            <a:endParaRPr/>
          </a:p>
        </p:txBody>
      </p:sp>
      <p:sp>
        <p:nvSpPr>
          <p:cNvPr id="76" name="object 76"/>
          <p:cNvSpPr/>
          <p:nvPr/>
        </p:nvSpPr>
        <p:spPr>
          <a:xfrm>
            <a:off x="10268711" y="3349752"/>
            <a:ext cx="1285240" cy="274320"/>
          </a:xfrm>
          <a:custGeom>
            <a:avLst/>
            <a:gdLst/>
            <a:ahLst/>
            <a:cxnLst/>
            <a:rect l="l" t="t" r="r" b="b"/>
            <a:pathLst>
              <a:path w="1285240" h="274320">
                <a:moveTo>
                  <a:pt x="1282954" y="0"/>
                </a:moveTo>
                <a:lnTo>
                  <a:pt x="0" y="0"/>
                </a:lnTo>
                <a:lnTo>
                  <a:pt x="168783" y="274320"/>
                </a:lnTo>
                <a:lnTo>
                  <a:pt x="170688" y="271272"/>
                </a:lnTo>
                <a:lnTo>
                  <a:pt x="177927" y="271272"/>
                </a:lnTo>
                <a:lnTo>
                  <a:pt x="16002" y="9144"/>
                </a:lnTo>
                <a:lnTo>
                  <a:pt x="9144" y="9144"/>
                </a:lnTo>
                <a:lnTo>
                  <a:pt x="12192" y="3048"/>
                </a:lnTo>
                <a:lnTo>
                  <a:pt x="1284859" y="3048"/>
                </a:lnTo>
                <a:lnTo>
                  <a:pt x="1282954" y="0"/>
                </a:lnTo>
                <a:close/>
              </a:path>
            </a:pathLst>
          </a:custGeom>
          <a:solidFill>
            <a:srgbClr val="859AA9"/>
          </a:solidFill>
        </p:spPr>
        <p:txBody>
          <a:bodyPr wrap="square" lIns="0" tIns="0" rIns="0" bIns="0" rtlCol="0"/>
          <a:lstStyle/>
          <a:p>
            <a:endParaRPr/>
          </a:p>
        </p:txBody>
      </p:sp>
      <p:sp>
        <p:nvSpPr>
          <p:cNvPr id="77" name="object 77"/>
          <p:cNvSpPr/>
          <p:nvPr/>
        </p:nvSpPr>
        <p:spPr>
          <a:xfrm>
            <a:off x="11545569" y="3355847"/>
            <a:ext cx="175260" cy="268605"/>
          </a:xfrm>
          <a:custGeom>
            <a:avLst/>
            <a:gdLst/>
            <a:ahLst/>
            <a:cxnLst/>
            <a:rect l="l" t="t" r="r" b="b"/>
            <a:pathLst>
              <a:path w="175259" h="268604">
                <a:moveTo>
                  <a:pt x="0" y="0"/>
                </a:moveTo>
                <a:lnTo>
                  <a:pt x="165734" y="268224"/>
                </a:lnTo>
                <a:lnTo>
                  <a:pt x="167639" y="265175"/>
                </a:lnTo>
                <a:lnTo>
                  <a:pt x="174878" y="265175"/>
                </a:lnTo>
                <a:lnTo>
                  <a:pt x="11810" y="3048"/>
                </a:lnTo>
                <a:lnTo>
                  <a:pt x="3048" y="3048"/>
                </a:lnTo>
                <a:lnTo>
                  <a:pt x="0" y="0"/>
                </a:lnTo>
                <a:close/>
              </a:path>
            </a:pathLst>
          </a:custGeom>
          <a:solidFill>
            <a:srgbClr val="859AA9"/>
          </a:solidFill>
        </p:spPr>
        <p:txBody>
          <a:bodyPr wrap="square" lIns="0" tIns="0" rIns="0" bIns="0" rtlCol="0"/>
          <a:lstStyle/>
          <a:p>
            <a:endParaRPr/>
          </a:p>
        </p:txBody>
      </p:sp>
      <p:sp>
        <p:nvSpPr>
          <p:cNvPr id="78" name="object 78"/>
          <p:cNvSpPr/>
          <p:nvPr/>
        </p:nvSpPr>
        <p:spPr>
          <a:xfrm>
            <a:off x="10277856" y="3352800"/>
            <a:ext cx="6985" cy="6350"/>
          </a:xfrm>
          <a:custGeom>
            <a:avLst/>
            <a:gdLst/>
            <a:ahLst/>
            <a:cxnLst/>
            <a:rect l="l" t="t" r="r" b="b"/>
            <a:pathLst>
              <a:path w="6984" h="6350">
                <a:moveTo>
                  <a:pt x="3048" y="0"/>
                </a:moveTo>
                <a:lnTo>
                  <a:pt x="0" y="6096"/>
                </a:lnTo>
                <a:lnTo>
                  <a:pt x="6858" y="6096"/>
                </a:lnTo>
                <a:lnTo>
                  <a:pt x="3048" y="0"/>
                </a:lnTo>
                <a:close/>
              </a:path>
            </a:pathLst>
          </a:custGeom>
          <a:solidFill>
            <a:srgbClr val="859AA9"/>
          </a:solidFill>
        </p:spPr>
        <p:txBody>
          <a:bodyPr wrap="square" lIns="0" tIns="0" rIns="0" bIns="0" rtlCol="0"/>
          <a:lstStyle/>
          <a:p>
            <a:endParaRPr/>
          </a:p>
        </p:txBody>
      </p:sp>
      <p:sp>
        <p:nvSpPr>
          <p:cNvPr id="79" name="object 79"/>
          <p:cNvSpPr/>
          <p:nvPr/>
        </p:nvSpPr>
        <p:spPr>
          <a:xfrm>
            <a:off x="10280904" y="3355847"/>
            <a:ext cx="1275080" cy="0"/>
          </a:xfrm>
          <a:custGeom>
            <a:avLst/>
            <a:gdLst/>
            <a:ahLst/>
            <a:cxnLst/>
            <a:rect l="l" t="t" r="r" b="b"/>
            <a:pathLst>
              <a:path w="1275079">
                <a:moveTo>
                  <a:pt x="0" y="0"/>
                </a:moveTo>
                <a:lnTo>
                  <a:pt x="1274572" y="0"/>
                </a:lnTo>
              </a:path>
            </a:pathLst>
          </a:custGeom>
          <a:ln w="6096">
            <a:solidFill>
              <a:srgbClr val="859AA9"/>
            </a:solidFill>
          </a:ln>
        </p:spPr>
        <p:txBody>
          <a:bodyPr wrap="square" lIns="0" tIns="0" rIns="0" bIns="0" rtlCol="0"/>
          <a:lstStyle/>
          <a:p>
            <a:endParaRPr/>
          </a:p>
        </p:txBody>
      </p:sp>
      <p:sp>
        <p:nvSpPr>
          <p:cNvPr id="80" name="object 80"/>
          <p:cNvSpPr/>
          <p:nvPr/>
        </p:nvSpPr>
        <p:spPr>
          <a:xfrm>
            <a:off x="11545569" y="3355847"/>
            <a:ext cx="12065" cy="3175"/>
          </a:xfrm>
          <a:custGeom>
            <a:avLst/>
            <a:gdLst/>
            <a:ahLst/>
            <a:cxnLst/>
            <a:rect l="l" t="t" r="r" b="b"/>
            <a:pathLst>
              <a:path w="12065" h="3175">
                <a:moveTo>
                  <a:pt x="9905" y="0"/>
                </a:moveTo>
                <a:lnTo>
                  <a:pt x="0" y="0"/>
                </a:lnTo>
                <a:lnTo>
                  <a:pt x="3048" y="3048"/>
                </a:lnTo>
                <a:lnTo>
                  <a:pt x="11810" y="3048"/>
                </a:lnTo>
                <a:lnTo>
                  <a:pt x="9905" y="0"/>
                </a:lnTo>
                <a:close/>
              </a:path>
            </a:pathLst>
          </a:custGeom>
          <a:solidFill>
            <a:srgbClr val="859AA9"/>
          </a:solidFill>
        </p:spPr>
        <p:txBody>
          <a:bodyPr wrap="square" lIns="0" tIns="0" rIns="0" bIns="0" rtlCol="0"/>
          <a:lstStyle/>
          <a:p>
            <a:endParaRPr/>
          </a:p>
        </p:txBody>
      </p:sp>
      <p:sp>
        <p:nvSpPr>
          <p:cNvPr id="81" name="object 81"/>
          <p:cNvSpPr txBox="1"/>
          <p:nvPr/>
        </p:nvSpPr>
        <p:spPr>
          <a:xfrm>
            <a:off x="10613643" y="3433826"/>
            <a:ext cx="746760" cy="197485"/>
          </a:xfrm>
          <a:prstGeom prst="rect">
            <a:avLst/>
          </a:prstGeom>
        </p:spPr>
        <p:txBody>
          <a:bodyPr vert="horz" wrap="square" lIns="0" tIns="0" rIns="0" bIns="0" rtlCol="0">
            <a:spAutoFit/>
          </a:bodyPr>
          <a:lstStyle/>
          <a:p>
            <a:pPr marL="12700">
              <a:lnSpc>
                <a:spcPct val="100000"/>
              </a:lnSpc>
            </a:pPr>
            <a:r>
              <a:rPr sz="1200" spc="-10">
                <a:latin typeface="Arial"/>
                <a:cs typeface="Arial"/>
              </a:rPr>
              <a:t>A</a:t>
            </a:r>
            <a:r>
              <a:rPr sz="1200" spc="-15">
                <a:latin typeface="Arial"/>
                <a:cs typeface="Arial"/>
              </a:rPr>
              <a:t>ppendin</a:t>
            </a:r>
            <a:r>
              <a:rPr sz="1200" spc="-5">
                <a:latin typeface="Arial"/>
                <a:cs typeface="Arial"/>
              </a:rPr>
              <a:t>g</a:t>
            </a:r>
            <a:endParaRPr sz="1200">
              <a:latin typeface="Arial"/>
              <a:cs typeface="Arial"/>
            </a:endParaRPr>
          </a:p>
        </p:txBody>
      </p:sp>
      <p:sp>
        <p:nvSpPr>
          <p:cNvPr id="82" name="object 82"/>
          <p:cNvSpPr txBox="1"/>
          <p:nvPr/>
        </p:nvSpPr>
        <p:spPr>
          <a:xfrm>
            <a:off x="9382252" y="3616705"/>
            <a:ext cx="2007235" cy="197485"/>
          </a:xfrm>
          <a:prstGeom prst="rect">
            <a:avLst/>
          </a:prstGeom>
        </p:spPr>
        <p:txBody>
          <a:bodyPr vert="horz" wrap="square" lIns="0" tIns="0" rIns="0" bIns="0" rtlCol="0">
            <a:spAutoFit/>
          </a:bodyPr>
          <a:lstStyle/>
          <a:p>
            <a:pPr marL="12700">
              <a:lnSpc>
                <a:spcPct val="100000"/>
              </a:lnSpc>
              <a:tabLst>
                <a:tab pos="1213485" algn="l"/>
              </a:tabLst>
            </a:pPr>
            <a:r>
              <a:rPr sz="1200" spc="-10">
                <a:latin typeface="Arial"/>
                <a:cs typeface="Arial"/>
              </a:rPr>
              <a:t>validation	</a:t>
            </a:r>
            <a:r>
              <a:rPr sz="1200">
                <a:latin typeface="Arial"/>
                <a:cs typeface="Arial"/>
              </a:rPr>
              <a:t>to</a:t>
            </a:r>
            <a:r>
              <a:rPr sz="1200" spc="-175">
                <a:latin typeface="Arial"/>
                <a:cs typeface="Arial"/>
              </a:rPr>
              <a:t> </a:t>
            </a:r>
            <a:r>
              <a:rPr sz="1200" spc="-10">
                <a:latin typeface="Arial"/>
                <a:cs typeface="Arial"/>
              </a:rPr>
              <a:t>database</a:t>
            </a:r>
            <a:endParaRPr sz="1200">
              <a:latin typeface="Arial"/>
              <a:cs typeface="Arial"/>
            </a:endParaRPr>
          </a:p>
        </p:txBody>
      </p:sp>
      <p:sp>
        <p:nvSpPr>
          <p:cNvPr id="83" name="object 83"/>
          <p:cNvSpPr txBox="1"/>
          <p:nvPr/>
        </p:nvSpPr>
        <p:spPr>
          <a:xfrm>
            <a:off x="2172461" y="4449064"/>
            <a:ext cx="1045844" cy="380365"/>
          </a:xfrm>
          <a:prstGeom prst="rect">
            <a:avLst/>
          </a:prstGeom>
        </p:spPr>
        <p:txBody>
          <a:bodyPr vert="horz" wrap="square" lIns="0" tIns="0" rIns="0" bIns="0" rtlCol="0">
            <a:spAutoFit/>
          </a:bodyPr>
          <a:lstStyle/>
          <a:p>
            <a:pPr marL="71120" marR="5080" indent="-59055">
              <a:lnSpc>
                <a:spcPct val="100000"/>
              </a:lnSpc>
            </a:pPr>
            <a:r>
              <a:rPr sz="1200" spc="-10">
                <a:latin typeface="Arial"/>
                <a:cs typeface="Arial"/>
              </a:rPr>
              <a:t>PKI</a:t>
            </a:r>
            <a:r>
              <a:rPr sz="1200" spc="-130">
                <a:latin typeface="Arial"/>
                <a:cs typeface="Arial"/>
              </a:rPr>
              <a:t> </a:t>
            </a:r>
            <a:r>
              <a:rPr sz="1200" spc="-5">
                <a:latin typeface="Arial"/>
                <a:cs typeface="Arial"/>
              </a:rPr>
              <a:t>addresses,  </a:t>
            </a:r>
            <a:r>
              <a:rPr sz="1200" spc="-10">
                <a:latin typeface="Arial"/>
                <a:cs typeface="Arial"/>
              </a:rPr>
              <a:t>PKI</a:t>
            </a:r>
            <a:r>
              <a:rPr sz="1200" spc="-125">
                <a:latin typeface="Arial"/>
                <a:cs typeface="Arial"/>
              </a:rPr>
              <a:t> </a:t>
            </a:r>
            <a:r>
              <a:rPr sz="1200" spc="-10">
                <a:latin typeface="Arial"/>
                <a:cs typeface="Arial"/>
              </a:rPr>
              <a:t>signature</a:t>
            </a:r>
            <a:endParaRPr sz="1200">
              <a:latin typeface="Arial"/>
              <a:cs typeface="Arial"/>
            </a:endParaRPr>
          </a:p>
        </p:txBody>
      </p:sp>
      <p:sp>
        <p:nvSpPr>
          <p:cNvPr id="84" name="object 84"/>
          <p:cNvSpPr/>
          <p:nvPr/>
        </p:nvSpPr>
        <p:spPr>
          <a:xfrm>
            <a:off x="4251959" y="3624071"/>
            <a:ext cx="178435" cy="274320"/>
          </a:xfrm>
          <a:custGeom>
            <a:avLst/>
            <a:gdLst/>
            <a:ahLst/>
            <a:cxnLst/>
            <a:rect l="l" t="t" r="r" b="b"/>
            <a:pathLst>
              <a:path w="178435" h="274320">
                <a:moveTo>
                  <a:pt x="168782" y="0"/>
                </a:moveTo>
                <a:lnTo>
                  <a:pt x="0" y="274319"/>
                </a:lnTo>
                <a:lnTo>
                  <a:pt x="12191" y="274319"/>
                </a:lnTo>
                <a:lnTo>
                  <a:pt x="9143" y="265175"/>
                </a:lnTo>
                <a:lnTo>
                  <a:pt x="17779" y="265175"/>
                </a:lnTo>
                <a:lnTo>
                  <a:pt x="177926" y="3047"/>
                </a:lnTo>
                <a:lnTo>
                  <a:pt x="170687" y="3047"/>
                </a:lnTo>
                <a:lnTo>
                  <a:pt x="168782" y="0"/>
                </a:lnTo>
                <a:close/>
              </a:path>
            </a:pathLst>
          </a:custGeom>
          <a:solidFill>
            <a:srgbClr val="859AA9"/>
          </a:solidFill>
        </p:spPr>
        <p:txBody>
          <a:bodyPr wrap="square" lIns="0" tIns="0" rIns="0" bIns="0" rtlCol="0"/>
          <a:lstStyle/>
          <a:p>
            <a:endParaRPr/>
          </a:p>
        </p:txBody>
      </p:sp>
      <p:sp>
        <p:nvSpPr>
          <p:cNvPr id="85" name="object 85"/>
          <p:cNvSpPr/>
          <p:nvPr/>
        </p:nvSpPr>
        <p:spPr>
          <a:xfrm>
            <a:off x="4261103" y="3889247"/>
            <a:ext cx="8890" cy="9525"/>
          </a:xfrm>
          <a:custGeom>
            <a:avLst/>
            <a:gdLst/>
            <a:ahLst/>
            <a:cxnLst/>
            <a:rect l="l" t="t" r="r" b="b"/>
            <a:pathLst>
              <a:path w="8889" h="9525">
                <a:moveTo>
                  <a:pt x="8636" y="0"/>
                </a:moveTo>
                <a:lnTo>
                  <a:pt x="0" y="0"/>
                </a:lnTo>
                <a:lnTo>
                  <a:pt x="3048" y="9143"/>
                </a:lnTo>
                <a:lnTo>
                  <a:pt x="8636" y="0"/>
                </a:lnTo>
                <a:close/>
              </a:path>
            </a:pathLst>
          </a:custGeom>
          <a:solidFill>
            <a:srgbClr val="859AA9"/>
          </a:solidFill>
        </p:spPr>
        <p:txBody>
          <a:bodyPr wrap="square" lIns="0" tIns="0" rIns="0" bIns="0" rtlCol="0"/>
          <a:lstStyle/>
          <a:p>
            <a:endParaRPr/>
          </a:p>
        </p:txBody>
      </p:sp>
      <p:sp>
        <p:nvSpPr>
          <p:cNvPr id="86" name="object 86"/>
          <p:cNvSpPr/>
          <p:nvPr/>
        </p:nvSpPr>
        <p:spPr>
          <a:xfrm>
            <a:off x="5528817" y="3624071"/>
            <a:ext cx="175260" cy="268605"/>
          </a:xfrm>
          <a:custGeom>
            <a:avLst/>
            <a:gdLst/>
            <a:ahLst/>
            <a:cxnLst/>
            <a:rect l="l" t="t" r="r" b="b"/>
            <a:pathLst>
              <a:path w="175260" h="268604">
                <a:moveTo>
                  <a:pt x="165735" y="0"/>
                </a:moveTo>
                <a:lnTo>
                  <a:pt x="0" y="268223"/>
                </a:lnTo>
                <a:lnTo>
                  <a:pt x="6096" y="265175"/>
                </a:lnTo>
                <a:lnTo>
                  <a:pt x="11811" y="265175"/>
                </a:lnTo>
                <a:lnTo>
                  <a:pt x="174879" y="3047"/>
                </a:lnTo>
                <a:lnTo>
                  <a:pt x="167640" y="3047"/>
                </a:lnTo>
                <a:lnTo>
                  <a:pt x="165735" y="0"/>
                </a:lnTo>
                <a:close/>
              </a:path>
            </a:pathLst>
          </a:custGeom>
          <a:solidFill>
            <a:srgbClr val="859AA9"/>
          </a:solidFill>
        </p:spPr>
        <p:txBody>
          <a:bodyPr wrap="square" lIns="0" tIns="0" rIns="0" bIns="0" rtlCol="0"/>
          <a:lstStyle/>
          <a:p>
            <a:endParaRPr/>
          </a:p>
        </p:txBody>
      </p:sp>
      <p:sp>
        <p:nvSpPr>
          <p:cNvPr id="87" name="object 87"/>
          <p:cNvSpPr/>
          <p:nvPr/>
        </p:nvSpPr>
        <p:spPr>
          <a:xfrm>
            <a:off x="5528817" y="3889247"/>
            <a:ext cx="12065" cy="3175"/>
          </a:xfrm>
          <a:custGeom>
            <a:avLst/>
            <a:gdLst/>
            <a:ahLst/>
            <a:cxnLst/>
            <a:rect l="l" t="t" r="r" b="b"/>
            <a:pathLst>
              <a:path w="12064" h="3175">
                <a:moveTo>
                  <a:pt x="11811" y="0"/>
                </a:moveTo>
                <a:lnTo>
                  <a:pt x="6096" y="0"/>
                </a:lnTo>
                <a:lnTo>
                  <a:pt x="0" y="3047"/>
                </a:lnTo>
                <a:lnTo>
                  <a:pt x="9906" y="3047"/>
                </a:lnTo>
                <a:lnTo>
                  <a:pt x="11811" y="0"/>
                </a:lnTo>
                <a:close/>
              </a:path>
            </a:pathLst>
          </a:custGeom>
          <a:solidFill>
            <a:srgbClr val="859AA9"/>
          </a:solidFill>
        </p:spPr>
        <p:txBody>
          <a:bodyPr wrap="square" lIns="0" tIns="0" rIns="0" bIns="0" rtlCol="0"/>
          <a:lstStyle/>
          <a:p>
            <a:endParaRPr/>
          </a:p>
        </p:txBody>
      </p:sp>
      <p:sp>
        <p:nvSpPr>
          <p:cNvPr id="88" name="object 88"/>
          <p:cNvSpPr/>
          <p:nvPr/>
        </p:nvSpPr>
        <p:spPr>
          <a:xfrm>
            <a:off x="4420742" y="3621023"/>
            <a:ext cx="1905" cy="6350"/>
          </a:xfrm>
          <a:custGeom>
            <a:avLst/>
            <a:gdLst/>
            <a:ahLst/>
            <a:cxnLst/>
            <a:rect l="l" t="t" r="r" b="b"/>
            <a:pathLst>
              <a:path w="1904" h="6350">
                <a:moveTo>
                  <a:pt x="1905" y="0"/>
                </a:moveTo>
                <a:lnTo>
                  <a:pt x="0" y="3048"/>
                </a:lnTo>
                <a:lnTo>
                  <a:pt x="1905" y="6095"/>
                </a:lnTo>
                <a:lnTo>
                  <a:pt x="1905" y="0"/>
                </a:lnTo>
                <a:close/>
              </a:path>
            </a:pathLst>
          </a:custGeom>
          <a:solidFill>
            <a:srgbClr val="859AA9"/>
          </a:solidFill>
        </p:spPr>
        <p:txBody>
          <a:bodyPr wrap="square" lIns="0" tIns="0" rIns="0" bIns="0" rtlCol="0"/>
          <a:lstStyle/>
          <a:p>
            <a:endParaRPr/>
          </a:p>
        </p:txBody>
      </p:sp>
      <p:sp>
        <p:nvSpPr>
          <p:cNvPr id="89" name="object 89"/>
          <p:cNvSpPr/>
          <p:nvPr/>
        </p:nvSpPr>
        <p:spPr>
          <a:xfrm>
            <a:off x="4422647" y="3621023"/>
            <a:ext cx="9525" cy="6350"/>
          </a:xfrm>
          <a:custGeom>
            <a:avLst/>
            <a:gdLst/>
            <a:ahLst/>
            <a:cxnLst/>
            <a:rect l="l" t="t" r="r" b="b"/>
            <a:pathLst>
              <a:path w="9525" h="6350">
                <a:moveTo>
                  <a:pt x="7238" y="0"/>
                </a:moveTo>
                <a:lnTo>
                  <a:pt x="0" y="0"/>
                </a:lnTo>
                <a:lnTo>
                  <a:pt x="0" y="6095"/>
                </a:lnTo>
                <a:lnTo>
                  <a:pt x="7238" y="6095"/>
                </a:lnTo>
                <a:lnTo>
                  <a:pt x="9143" y="3048"/>
                </a:lnTo>
                <a:lnTo>
                  <a:pt x="7238" y="0"/>
                </a:lnTo>
                <a:close/>
              </a:path>
            </a:pathLst>
          </a:custGeom>
          <a:solidFill>
            <a:srgbClr val="859AA9"/>
          </a:solidFill>
        </p:spPr>
        <p:txBody>
          <a:bodyPr wrap="square" lIns="0" tIns="0" rIns="0" bIns="0" rtlCol="0"/>
          <a:lstStyle/>
          <a:p>
            <a:endParaRPr/>
          </a:p>
        </p:txBody>
      </p:sp>
      <p:sp>
        <p:nvSpPr>
          <p:cNvPr id="90" name="object 90"/>
          <p:cNvSpPr/>
          <p:nvPr/>
        </p:nvSpPr>
        <p:spPr>
          <a:xfrm>
            <a:off x="5694553" y="3621023"/>
            <a:ext cx="1905" cy="6350"/>
          </a:xfrm>
          <a:custGeom>
            <a:avLst/>
            <a:gdLst/>
            <a:ahLst/>
            <a:cxnLst/>
            <a:rect l="l" t="t" r="r" b="b"/>
            <a:pathLst>
              <a:path w="1904" h="6350">
                <a:moveTo>
                  <a:pt x="1905" y="0"/>
                </a:moveTo>
                <a:lnTo>
                  <a:pt x="0" y="3048"/>
                </a:lnTo>
                <a:lnTo>
                  <a:pt x="1905" y="6095"/>
                </a:lnTo>
                <a:lnTo>
                  <a:pt x="1905" y="0"/>
                </a:lnTo>
                <a:close/>
              </a:path>
            </a:pathLst>
          </a:custGeom>
          <a:solidFill>
            <a:srgbClr val="859AA9"/>
          </a:solidFill>
        </p:spPr>
        <p:txBody>
          <a:bodyPr wrap="square" lIns="0" tIns="0" rIns="0" bIns="0" rtlCol="0"/>
          <a:lstStyle/>
          <a:p>
            <a:endParaRPr/>
          </a:p>
        </p:txBody>
      </p:sp>
      <p:sp>
        <p:nvSpPr>
          <p:cNvPr id="91" name="object 91"/>
          <p:cNvSpPr/>
          <p:nvPr/>
        </p:nvSpPr>
        <p:spPr>
          <a:xfrm>
            <a:off x="5696458" y="3621023"/>
            <a:ext cx="9525" cy="6350"/>
          </a:xfrm>
          <a:custGeom>
            <a:avLst/>
            <a:gdLst/>
            <a:ahLst/>
            <a:cxnLst/>
            <a:rect l="l" t="t" r="r" b="b"/>
            <a:pathLst>
              <a:path w="9525" h="6350">
                <a:moveTo>
                  <a:pt x="7238" y="0"/>
                </a:moveTo>
                <a:lnTo>
                  <a:pt x="0" y="0"/>
                </a:lnTo>
                <a:lnTo>
                  <a:pt x="0" y="6095"/>
                </a:lnTo>
                <a:lnTo>
                  <a:pt x="7238" y="6095"/>
                </a:lnTo>
                <a:lnTo>
                  <a:pt x="9143" y="3048"/>
                </a:lnTo>
                <a:lnTo>
                  <a:pt x="7238" y="0"/>
                </a:lnTo>
                <a:close/>
              </a:path>
            </a:pathLst>
          </a:custGeom>
          <a:solidFill>
            <a:srgbClr val="859AA9"/>
          </a:solidFill>
        </p:spPr>
        <p:txBody>
          <a:bodyPr wrap="square" lIns="0" tIns="0" rIns="0" bIns="0" rtlCol="0"/>
          <a:lstStyle/>
          <a:p>
            <a:endParaRPr/>
          </a:p>
        </p:txBody>
      </p:sp>
      <p:sp>
        <p:nvSpPr>
          <p:cNvPr id="92" name="object 92"/>
          <p:cNvSpPr/>
          <p:nvPr/>
        </p:nvSpPr>
        <p:spPr>
          <a:xfrm>
            <a:off x="4251959" y="3349752"/>
            <a:ext cx="1285240" cy="274320"/>
          </a:xfrm>
          <a:custGeom>
            <a:avLst/>
            <a:gdLst/>
            <a:ahLst/>
            <a:cxnLst/>
            <a:rect l="l" t="t" r="r" b="b"/>
            <a:pathLst>
              <a:path w="1285239" h="274320">
                <a:moveTo>
                  <a:pt x="1282953" y="0"/>
                </a:moveTo>
                <a:lnTo>
                  <a:pt x="0" y="0"/>
                </a:lnTo>
                <a:lnTo>
                  <a:pt x="168782" y="274320"/>
                </a:lnTo>
                <a:lnTo>
                  <a:pt x="170687" y="271272"/>
                </a:lnTo>
                <a:lnTo>
                  <a:pt x="177926" y="271272"/>
                </a:lnTo>
                <a:lnTo>
                  <a:pt x="16001" y="9144"/>
                </a:lnTo>
                <a:lnTo>
                  <a:pt x="9143" y="9144"/>
                </a:lnTo>
                <a:lnTo>
                  <a:pt x="12191" y="3048"/>
                </a:lnTo>
                <a:lnTo>
                  <a:pt x="1284859" y="3048"/>
                </a:lnTo>
                <a:lnTo>
                  <a:pt x="1282953" y="0"/>
                </a:lnTo>
                <a:close/>
              </a:path>
            </a:pathLst>
          </a:custGeom>
          <a:solidFill>
            <a:srgbClr val="859AA9"/>
          </a:solidFill>
        </p:spPr>
        <p:txBody>
          <a:bodyPr wrap="square" lIns="0" tIns="0" rIns="0" bIns="0" rtlCol="0"/>
          <a:lstStyle/>
          <a:p>
            <a:endParaRPr/>
          </a:p>
        </p:txBody>
      </p:sp>
      <p:sp>
        <p:nvSpPr>
          <p:cNvPr id="93" name="object 93"/>
          <p:cNvSpPr/>
          <p:nvPr/>
        </p:nvSpPr>
        <p:spPr>
          <a:xfrm>
            <a:off x="5528817" y="3355847"/>
            <a:ext cx="175260" cy="268605"/>
          </a:xfrm>
          <a:custGeom>
            <a:avLst/>
            <a:gdLst/>
            <a:ahLst/>
            <a:cxnLst/>
            <a:rect l="l" t="t" r="r" b="b"/>
            <a:pathLst>
              <a:path w="175260" h="268604">
                <a:moveTo>
                  <a:pt x="0" y="0"/>
                </a:moveTo>
                <a:lnTo>
                  <a:pt x="165735" y="268224"/>
                </a:lnTo>
                <a:lnTo>
                  <a:pt x="167640" y="265175"/>
                </a:lnTo>
                <a:lnTo>
                  <a:pt x="174879" y="265175"/>
                </a:lnTo>
                <a:lnTo>
                  <a:pt x="11811" y="3048"/>
                </a:lnTo>
                <a:lnTo>
                  <a:pt x="6096" y="3048"/>
                </a:lnTo>
                <a:lnTo>
                  <a:pt x="0" y="0"/>
                </a:lnTo>
                <a:close/>
              </a:path>
            </a:pathLst>
          </a:custGeom>
          <a:solidFill>
            <a:srgbClr val="859AA9"/>
          </a:solidFill>
        </p:spPr>
        <p:txBody>
          <a:bodyPr wrap="square" lIns="0" tIns="0" rIns="0" bIns="0" rtlCol="0"/>
          <a:lstStyle/>
          <a:p>
            <a:endParaRPr/>
          </a:p>
        </p:txBody>
      </p:sp>
      <p:sp>
        <p:nvSpPr>
          <p:cNvPr id="94" name="object 94"/>
          <p:cNvSpPr/>
          <p:nvPr/>
        </p:nvSpPr>
        <p:spPr>
          <a:xfrm>
            <a:off x="4261103" y="3352800"/>
            <a:ext cx="6985" cy="6350"/>
          </a:xfrm>
          <a:custGeom>
            <a:avLst/>
            <a:gdLst/>
            <a:ahLst/>
            <a:cxnLst/>
            <a:rect l="l" t="t" r="r" b="b"/>
            <a:pathLst>
              <a:path w="6985" h="6350">
                <a:moveTo>
                  <a:pt x="3048" y="0"/>
                </a:moveTo>
                <a:lnTo>
                  <a:pt x="0" y="6096"/>
                </a:lnTo>
                <a:lnTo>
                  <a:pt x="6858" y="6096"/>
                </a:lnTo>
                <a:lnTo>
                  <a:pt x="3048" y="0"/>
                </a:lnTo>
                <a:close/>
              </a:path>
            </a:pathLst>
          </a:custGeom>
          <a:solidFill>
            <a:srgbClr val="859AA9"/>
          </a:solidFill>
        </p:spPr>
        <p:txBody>
          <a:bodyPr wrap="square" lIns="0" tIns="0" rIns="0" bIns="0" rtlCol="0"/>
          <a:lstStyle/>
          <a:p>
            <a:endParaRPr/>
          </a:p>
        </p:txBody>
      </p:sp>
      <p:sp>
        <p:nvSpPr>
          <p:cNvPr id="95" name="object 95"/>
          <p:cNvSpPr/>
          <p:nvPr/>
        </p:nvSpPr>
        <p:spPr>
          <a:xfrm>
            <a:off x="4264152" y="3355847"/>
            <a:ext cx="1275080" cy="0"/>
          </a:xfrm>
          <a:custGeom>
            <a:avLst/>
            <a:gdLst/>
            <a:ahLst/>
            <a:cxnLst/>
            <a:rect l="l" t="t" r="r" b="b"/>
            <a:pathLst>
              <a:path w="1275079">
                <a:moveTo>
                  <a:pt x="0" y="0"/>
                </a:moveTo>
                <a:lnTo>
                  <a:pt x="1274572" y="0"/>
                </a:lnTo>
              </a:path>
            </a:pathLst>
          </a:custGeom>
          <a:ln w="6096">
            <a:solidFill>
              <a:srgbClr val="859AA9"/>
            </a:solidFill>
          </a:ln>
        </p:spPr>
        <p:txBody>
          <a:bodyPr wrap="square" lIns="0" tIns="0" rIns="0" bIns="0" rtlCol="0"/>
          <a:lstStyle/>
          <a:p>
            <a:endParaRPr/>
          </a:p>
        </p:txBody>
      </p:sp>
      <p:sp>
        <p:nvSpPr>
          <p:cNvPr id="96" name="object 96"/>
          <p:cNvSpPr/>
          <p:nvPr/>
        </p:nvSpPr>
        <p:spPr>
          <a:xfrm>
            <a:off x="5528817" y="3355847"/>
            <a:ext cx="12065" cy="3175"/>
          </a:xfrm>
          <a:custGeom>
            <a:avLst/>
            <a:gdLst/>
            <a:ahLst/>
            <a:cxnLst/>
            <a:rect l="l" t="t" r="r" b="b"/>
            <a:pathLst>
              <a:path w="12064" h="3175">
                <a:moveTo>
                  <a:pt x="9906" y="0"/>
                </a:moveTo>
                <a:lnTo>
                  <a:pt x="0" y="0"/>
                </a:lnTo>
                <a:lnTo>
                  <a:pt x="6096" y="3048"/>
                </a:lnTo>
                <a:lnTo>
                  <a:pt x="11811" y="3048"/>
                </a:lnTo>
                <a:lnTo>
                  <a:pt x="9906" y="0"/>
                </a:lnTo>
                <a:close/>
              </a:path>
            </a:pathLst>
          </a:custGeom>
          <a:solidFill>
            <a:srgbClr val="859AA9"/>
          </a:solidFill>
        </p:spPr>
        <p:txBody>
          <a:bodyPr wrap="square" lIns="0" tIns="0" rIns="0" bIns="0" rtlCol="0"/>
          <a:lstStyle/>
          <a:p>
            <a:endParaRPr/>
          </a:p>
        </p:txBody>
      </p:sp>
      <p:sp>
        <p:nvSpPr>
          <p:cNvPr id="97" name="object 97"/>
          <p:cNvSpPr txBox="1"/>
          <p:nvPr/>
        </p:nvSpPr>
        <p:spPr>
          <a:xfrm>
            <a:off x="4565141" y="3433826"/>
            <a:ext cx="812800" cy="197485"/>
          </a:xfrm>
          <a:prstGeom prst="rect">
            <a:avLst/>
          </a:prstGeom>
        </p:spPr>
        <p:txBody>
          <a:bodyPr vert="horz" wrap="square" lIns="0" tIns="0" rIns="0" bIns="0" rtlCol="0">
            <a:spAutoFit/>
          </a:bodyPr>
          <a:lstStyle/>
          <a:p>
            <a:pPr marL="12700">
              <a:lnSpc>
                <a:spcPct val="100000"/>
              </a:lnSpc>
            </a:pPr>
            <a:r>
              <a:rPr sz="1200" spc="-10">
                <a:latin typeface="Arial"/>
                <a:cs typeface="Arial"/>
              </a:rPr>
              <a:t>Transaction</a:t>
            </a:r>
            <a:endParaRPr sz="1200">
              <a:latin typeface="Arial"/>
              <a:cs typeface="Arial"/>
            </a:endParaRPr>
          </a:p>
        </p:txBody>
      </p:sp>
      <p:sp>
        <p:nvSpPr>
          <p:cNvPr id="98" name="object 98"/>
          <p:cNvSpPr/>
          <p:nvPr/>
        </p:nvSpPr>
        <p:spPr>
          <a:xfrm>
            <a:off x="5522976" y="3624071"/>
            <a:ext cx="178435" cy="274320"/>
          </a:xfrm>
          <a:custGeom>
            <a:avLst/>
            <a:gdLst/>
            <a:ahLst/>
            <a:cxnLst/>
            <a:rect l="l" t="t" r="r" b="b"/>
            <a:pathLst>
              <a:path w="178435" h="274320">
                <a:moveTo>
                  <a:pt x="168783" y="0"/>
                </a:moveTo>
                <a:lnTo>
                  <a:pt x="0" y="274319"/>
                </a:lnTo>
                <a:lnTo>
                  <a:pt x="12191" y="274319"/>
                </a:lnTo>
                <a:lnTo>
                  <a:pt x="9144" y="265175"/>
                </a:lnTo>
                <a:lnTo>
                  <a:pt x="17779" y="265175"/>
                </a:lnTo>
                <a:lnTo>
                  <a:pt x="177926" y="3047"/>
                </a:lnTo>
                <a:lnTo>
                  <a:pt x="170687" y="3047"/>
                </a:lnTo>
                <a:lnTo>
                  <a:pt x="168783" y="0"/>
                </a:lnTo>
                <a:close/>
              </a:path>
            </a:pathLst>
          </a:custGeom>
          <a:solidFill>
            <a:srgbClr val="859AA9"/>
          </a:solidFill>
        </p:spPr>
        <p:txBody>
          <a:bodyPr wrap="square" lIns="0" tIns="0" rIns="0" bIns="0" rtlCol="0"/>
          <a:lstStyle/>
          <a:p>
            <a:endParaRPr/>
          </a:p>
        </p:txBody>
      </p:sp>
      <p:sp>
        <p:nvSpPr>
          <p:cNvPr id="99" name="object 99"/>
          <p:cNvSpPr/>
          <p:nvPr/>
        </p:nvSpPr>
        <p:spPr>
          <a:xfrm>
            <a:off x="5532120" y="3889247"/>
            <a:ext cx="8890" cy="9525"/>
          </a:xfrm>
          <a:custGeom>
            <a:avLst/>
            <a:gdLst/>
            <a:ahLst/>
            <a:cxnLst/>
            <a:rect l="l" t="t" r="r" b="b"/>
            <a:pathLst>
              <a:path w="8889" h="9525">
                <a:moveTo>
                  <a:pt x="8635" y="0"/>
                </a:moveTo>
                <a:lnTo>
                  <a:pt x="0" y="0"/>
                </a:lnTo>
                <a:lnTo>
                  <a:pt x="3047" y="9143"/>
                </a:lnTo>
                <a:lnTo>
                  <a:pt x="8635" y="0"/>
                </a:lnTo>
                <a:close/>
              </a:path>
            </a:pathLst>
          </a:custGeom>
          <a:solidFill>
            <a:srgbClr val="859AA9"/>
          </a:solidFill>
        </p:spPr>
        <p:txBody>
          <a:bodyPr wrap="square" lIns="0" tIns="0" rIns="0" bIns="0" rtlCol="0"/>
          <a:lstStyle/>
          <a:p>
            <a:endParaRPr/>
          </a:p>
        </p:txBody>
      </p:sp>
      <p:sp>
        <p:nvSpPr>
          <p:cNvPr id="100" name="object 100"/>
          <p:cNvSpPr/>
          <p:nvPr/>
        </p:nvSpPr>
        <p:spPr>
          <a:xfrm>
            <a:off x="6799833" y="3624071"/>
            <a:ext cx="175260" cy="268605"/>
          </a:xfrm>
          <a:custGeom>
            <a:avLst/>
            <a:gdLst/>
            <a:ahLst/>
            <a:cxnLst/>
            <a:rect l="l" t="t" r="r" b="b"/>
            <a:pathLst>
              <a:path w="175259" h="268604">
                <a:moveTo>
                  <a:pt x="165735" y="0"/>
                </a:moveTo>
                <a:lnTo>
                  <a:pt x="0" y="268223"/>
                </a:lnTo>
                <a:lnTo>
                  <a:pt x="6096" y="265175"/>
                </a:lnTo>
                <a:lnTo>
                  <a:pt x="11811" y="265175"/>
                </a:lnTo>
                <a:lnTo>
                  <a:pt x="174879" y="3047"/>
                </a:lnTo>
                <a:lnTo>
                  <a:pt x="167640" y="3047"/>
                </a:lnTo>
                <a:lnTo>
                  <a:pt x="165735" y="0"/>
                </a:lnTo>
                <a:close/>
              </a:path>
            </a:pathLst>
          </a:custGeom>
          <a:solidFill>
            <a:srgbClr val="859AA9"/>
          </a:solidFill>
        </p:spPr>
        <p:txBody>
          <a:bodyPr wrap="square" lIns="0" tIns="0" rIns="0" bIns="0" rtlCol="0"/>
          <a:lstStyle/>
          <a:p>
            <a:endParaRPr/>
          </a:p>
        </p:txBody>
      </p:sp>
      <p:sp>
        <p:nvSpPr>
          <p:cNvPr id="101" name="object 101"/>
          <p:cNvSpPr/>
          <p:nvPr/>
        </p:nvSpPr>
        <p:spPr>
          <a:xfrm>
            <a:off x="6799833" y="3889247"/>
            <a:ext cx="12065" cy="3175"/>
          </a:xfrm>
          <a:custGeom>
            <a:avLst/>
            <a:gdLst/>
            <a:ahLst/>
            <a:cxnLst/>
            <a:rect l="l" t="t" r="r" b="b"/>
            <a:pathLst>
              <a:path w="12065" h="3175">
                <a:moveTo>
                  <a:pt x="11811" y="0"/>
                </a:moveTo>
                <a:lnTo>
                  <a:pt x="6096" y="0"/>
                </a:lnTo>
                <a:lnTo>
                  <a:pt x="0" y="3047"/>
                </a:lnTo>
                <a:lnTo>
                  <a:pt x="9906" y="3047"/>
                </a:lnTo>
                <a:lnTo>
                  <a:pt x="11811" y="0"/>
                </a:lnTo>
                <a:close/>
              </a:path>
            </a:pathLst>
          </a:custGeom>
          <a:solidFill>
            <a:srgbClr val="859AA9"/>
          </a:solidFill>
        </p:spPr>
        <p:txBody>
          <a:bodyPr wrap="square" lIns="0" tIns="0" rIns="0" bIns="0" rtlCol="0"/>
          <a:lstStyle/>
          <a:p>
            <a:endParaRPr/>
          </a:p>
        </p:txBody>
      </p:sp>
      <p:sp>
        <p:nvSpPr>
          <p:cNvPr id="102" name="object 102"/>
          <p:cNvSpPr/>
          <p:nvPr/>
        </p:nvSpPr>
        <p:spPr>
          <a:xfrm>
            <a:off x="5691759"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103" name="object 103"/>
          <p:cNvSpPr/>
          <p:nvPr/>
        </p:nvSpPr>
        <p:spPr>
          <a:xfrm>
            <a:off x="5693664" y="3621023"/>
            <a:ext cx="9525" cy="6350"/>
          </a:xfrm>
          <a:custGeom>
            <a:avLst/>
            <a:gdLst/>
            <a:ahLst/>
            <a:cxnLst/>
            <a:rect l="l" t="t" r="r" b="b"/>
            <a:pathLst>
              <a:path w="9525" h="6350">
                <a:moveTo>
                  <a:pt x="7238" y="0"/>
                </a:moveTo>
                <a:lnTo>
                  <a:pt x="0" y="0"/>
                </a:lnTo>
                <a:lnTo>
                  <a:pt x="0" y="6095"/>
                </a:lnTo>
                <a:lnTo>
                  <a:pt x="7238" y="6095"/>
                </a:lnTo>
                <a:lnTo>
                  <a:pt x="9144" y="3048"/>
                </a:lnTo>
                <a:lnTo>
                  <a:pt x="7238" y="0"/>
                </a:lnTo>
                <a:close/>
              </a:path>
            </a:pathLst>
          </a:custGeom>
          <a:solidFill>
            <a:srgbClr val="859AA9"/>
          </a:solidFill>
        </p:spPr>
        <p:txBody>
          <a:bodyPr wrap="square" lIns="0" tIns="0" rIns="0" bIns="0" rtlCol="0"/>
          <a:lstStyle/>
          <a:p>
            <a:endParaRPr/>
          </a:p>
        </p:txBody>
      </p:sp>
      <p:sp>
        <p:nvSpPr>
          <p:cNvPr id="104" name="object 104"/>
          <p:cNvSpPr/>
          <p:nvPr/>
        </p:nvSpPr>
        <p:spPr>
          <a:xfrm>
            <a:off x="6965568"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105" name="object 105"/>
          <p:cNvSpPr/>
          <p:nvPr/>
        </p:nvSpPr>
        <p:spPr>
          <a:xfrm>
            <a:off x="6967473" y="3621023"/>
            <a:ext cx="9525" cy="6350"/>
          </a:xfrm>
          <a:custGeom>
            <a:avLst/>
            <a:gdLst/>
            <a:ahLst/>
            <a:cxnLst/>
            <a:rect l="l" t="t" r="r" b="b"/>
            <a:pathLst>
              <a:path w="9525" h="6350">
                <a:moveTo>
                  <a:pt x="7239" y="0"/>
                </a:moveTo>
                <a:lnTo>
                  <a:pt x="0" y="0"/>
                </a:lnTo>
                <a:lnTo>
                  <a:pt x="0" y="6095"/>
                </a:lnTo>
                <a:lnTo>
                  <a:pt x="7239" y="6095"/>
                </a:lnTo>
                <a:lnTo>
                  <a:pt x="9144" y="3048"/>
                </a:lnTo>
                <a:lnTo>
                  <a:pt x="7239" y="0"/>
                </a:lnTo>
                <a:close/>
              </a:path>
            </a:pathLst>
          </a:custGeom>
          <a:solidFill>
            <a:srgbClr val="859AA9"/>
          </a:solidFill>
        </p:spPr>
        <p:txBody>
          <a:bodyPr wrap="square" lIns="0" tIns="0" rIns="0" bIns="0" rtlCol="0"/>
          <a:lstStyle/>
          <a:p>
            <a:endParaRPr/>
          </a:p>
        </p:txBody>
      </p:sp>
      <p:sp>
        <p:nvSpPr>
          <p:cNvPr id="106" name="object 106"/>
          <p:cNvSpPr/>
          <p:nvPr/>
        </p:nvSpPr>
        <p:spPr>
          <a:xfrm>
            <a:off x="5522976" y="3349752"/>
            <a:ext cx="1285240" cy="274320"/>
          </a:xfrm>
          <a:custGeom>
            <a:avLst/>
            <a:gdLst/>
            <a:ahLst/>
            <a:cxnLst/>
            <a:rect l="l" t="t" r="r" b="b"/>
            <a:pathLst>
              <a:path w="1285240" h="274320">
                <a:moveTo>
                  <a:pt x="1282953" y="0"/>
                </a:moveTo>
                <a:lnTo>
                  <a:pt x="0" y="0"/>
                </a:lnTo>
                <a:lnTo>
                  <a:pt x="168783" y="274320"/>
                </a:lnTo>
                <a:lnTo>
                  <a:pt x="170687" y="271272"/>
                </a:lnTo>
                <a:lnTo>
                  <a:pt x="177926" y="271272"/>
                </a:lnTo>
                <a:lnTo>
                  <a:pt x="16001" y="9144"/>
                </a:lnTo>
                <a:lnTo>
                  <a:pt x="9144" y="9144"/>
                </a:lnTo>
                <a:lnTo>
                  <a:pt x="12191" y="3048"/>
                </a:lnTo>
                <a:lnTo>
                  <a:pt x="1284858" y="3048"/>
                </a:lnTo>
                <a:lnTo>
                  <a:pt x="1282953" y="0"/>
                </a:lnTo>
                <a:close/>
              </a:path>
            </a:pathLst>
          </a:custGeom>
          <a:solidFill>
            <a:srgbClr val="859AA9"/>
          </a:solidFill>
        </p:spPr>
        <p:txBody>
          <a:bodyPr wrap="square" lIns="0" tIns="0" rIns="0" bIns="0" rtlCol="0"/>
          <a:lstStyle/>
          <a:p>
            <a:endParaRPr/>
          </a:p>
        </p:txBody>
      </p:sp>
      <p:sp>
        <p:nvSpPr>
          <p:cNvPr id="107" name="object 107"/>
          <p:cNvSpPr/>
          <p:nvPr/>
        </p:nvSpPr>
        <p:spPr>
          <a:xfrm>
            <a:off x="6799833" y="3355847"/>
            <a:ext cx="175260" cy="268605"/>
          </a:xfrm>
          <a:custGeom>
            <a:avLst/>
            <a:gdLst/>
            <a:ahLst/>
            <a:cxnLst/>
            <a:rect l="l" t="t" r="r" b="b"/>
            <a:pathLst>
              <a:path w="175259" h="268604">
                <a:moveTo>
                  <a:pt x="0" y="0"/>
                </a:moveTo>
                <a:lnTo>
                  <a:pt x="165735" y="268224"/>
                </a:lnTo>
                <a:lnTo>
                  <a:pt x="167640" y="265175"/>
                </a:lnTo>
                <a:lnTo>
                  <a:pt x="174879" y="265175"/>
                </a:lnTo>
                <a:lnTo>
                  <a:pt x="11811" y="3048"/>
                </a:lnTo>
                <a:lnTo>
                  <a:pt x="6096" y="3048"/>
                </a:lnTo>
                <a:lnTo>
                  <a:pt x="0" y="0"/>
                </a:lnTo>
                <a:close/>
              </a:path>
            </a:pathLst>
          </a:custGeom>
          <a:solidFill>
            <a:srgbClr val="859AA9"/>
          </a:solidFill>
        </p:spPr>
        <p:txBody>
          <a:bodyPr wrap="square" lIns="0" tIns="0" rIns="0" bIns="0" rtlCol="0"/>
          <a:lstStyle/>
          <a:p>
            <a:endParaRPr/>
          </a:p>
        </p:txBody>
      </p:sp>
      <p:sp>
        <p:nvSpPr>
          <p:cNvPr id="108" name="object 108"/>
          <p:cNvSpPr/>
          <p:nvPr/>
        </p:nvSpPr>
        <p:spPr>
          <a:xfrm>
            <a:off x="5532120" y="3352800"/>
            <a:ext cx="6985" cy="6350"/>
          </a:xfrm>
          <a:custGeom>
            <a:avLst/>
            <a:gdLst/>
            <a:ahLst/>
            <a:cxnLst/>
            <a:rect l="l" t="t" r="r" b="b"/>
            <a:pathLst>
              <a:path w="6985" h="6350">
                <a:moveTo>
                  <a:pt x="3047" y="0"/>
                </a:moveTo>
                <a:lnTo>
                  <a:pt x="0" y="6096"/>
                </a:lnTo>
                <a:lnTo>
                  <a:pt x="6857" y="6096"/>
                </a:lnTo>
                <a:lnTo>
                  <a:pt x="3047" y="0"/>
                </a:lnTo>
                <a:close/>
              </a:path>
            </a:pathLst>
          </a:custGeom>
          <a:solidFill>
            <a:srgbClr val="859AA9"/>
          </a:solidFill>
        </p:spPr>
        <p:txBody>
          <a:bodyPr wrap="square" lIns="0" tIns="0" rIns="0" bIns="0" rtlCol="0"/>
          <a:lstStyle/>
          <a:p>
            <a:endParaRPr/>
          </a:p>
        </p:txBody>
      </p:sp>
      <p:sp>
        <p:nvSpPr>
          <p:cNvPr id="109" name="object 109"/>
          <p:cNvSpPr/>
          <p:nvPr/>
        </p:nvSpPr>
        <p:spPr>
          <a:xfrm>
            <a:off x="5535167" y="3355847"/>
            <a:ext cx="1275080" cy="0"/>
          </a:xfrm>
          <a:custGeom>
            <a:avLst/>
            <a:gdLst/>
            <a:ahLst/>
            <a:cxnLst/>
            <a:rect l="l" t="t" r="r" b="b"/>
            <a:pathLst>
              <a:path w="1275079">
                <a:moveTo>
                  <a:pt x="0" y="0"/>
                </a:moveTo>
                <a:lnTo>
                  <a:pt x="1274572" y="0"/>
                </a:lnTo>
              </a:path>
            </a:pathLst>
          </a:custGeom>
          <a:ln w="6096">
            <a:solidFill>
              <a:srgbClr val="859AA9"/>
            </a:solidFill>
          </a:ln>
        </p:spPr>
        <p:txBody>
          <a:bodyPr wrap="square" lIns="0" tIns="0" rIns="0" bIns="0" rtlCol="0"/>
          <a:lstStyle/>
          <a:p>
            <a:endParaRPr/>
          </a:p>
        </p:txBody>
      </p:sp>
      <p:sp>
        <p:nvSpPr>
          <p:cNvPr id="110" name="object 110"/>
          <p:cNvSpPr/>
          <p:nvPr/>
        </p:nvSpPr>
        <p:spPr>
          <a:xfrm>
            <a:off x="6799833" y="3355847"/>
            <a:ext cx="12065" cy="3175"/>
          </a:xfrm>
          <a:custGeom>
            <a:avLst/>
            <a:gdLst/>
            <a:ahLst/>
            <a:cxnLst/>
            <a:rect l="l" t="t" r="r" b="b"/>
            <a:pathLst>
              <a:path w="12065" h="3175">
                <a:moveTo>
                  <a:pt x="9906" y="0"/>
                </a:moveTo>
                <a:lnTo>
                  <a:pt x="0" y="0"/>
                </a:lnTo>
                <a:lnTo>
                  <a:pt x="6096" y="3048"/>
                </a:lnTo>
                <a:lnTo>
                  <a:pt x="11811" y="3048"/>
                </a:lnTo>
                <a:lnTo>
                  <a:pt x="9906" y="0"/>
                </a:lnTo>
                <a:close/>
              </a:path>
            </a:pathLst>
          </a:custGeom>
          <a:solidFill>
            <a:srgbClr val="859AA9"/>
          </a:solidFill>
        </p:spPr>
        <p:txBody>
          <a:bodyPr wrap="square" lIns="0" tIns="0" rIns="0" bIns="0" rtlCol="0"/>
          <a:lstStyle/>
          <a:p>
            <a:endParaRPr/>
          </a:p>
        </p:txBody>
      </p:sp>
      <p:sp>
        <p:nvSpPr>
          <p:cNvPr id="111" name="object 111"/>
          <p:cNvSpPr txBox="1"/>
          <p:nvPr/>
        </p:nvSpPr>
        <p:spPr>
          <a:xfrm>
            <a:off x="6046723" y="3433826"/>
            <a:ext cx="397510" cy="197485"/>
          </a:xfrm>
          <a:prstGeom prst="rect">
            <a:avLst/>
          </a:prstGeom>
        </p:spPr>
        <p:txBody>
          <a:bodyPr vert="horz" wrap="square" lIns="0" tIns="0" rIns="0" bIns="0" rtlCol="0">
            <a:spAutoFit/>
          </a:bodyPr>
          <a:lstStyle/>
          <a:p>
            <a:pPr marL="12700">
              <a:lnSpc>
                <a:spcPct val="100000"/>
              </a:lnSpc>
            </a:pPr>
            <a:r>
              <a:rPr sz="1200" spc="-5">
                <a:latin typeface="Arial"/>
                <a:cs typeface="Arial"/>
              </a:rPr>
              <a:t>Block</a:t>
            </a:r>
            <a:endParaRPr sz="1200">
              <a:latin typeface="Arial"/>
              <a:cs typeface="Arial"/>
            </a:endParaRPr>
          </a:p>
        </p:txBody>
      </p:sp>
      <p:sp>
        <p:nvSpPr>
          <p:cNvPr id="112" name="object 112"/>
          <p:cNvSpPr/>
          <p:nvPr/>
        </p:nvSpPr>
        <p:spPr>
          <a:xfrm>
            <a:off x="6800088" y="3624071"/>
            <a:ext cx="178435" cy="274320"/>
          </a:xfrm>
          <a:custGeom>
            <a:avLst/>
            <a:gdLst/>
            <a:ahLst/>
            <a:cxnLst/>
            <a:rect l="l" t="t" r="r" b="b"/>
            <a:pathLst>
              <a:path w="178434" h="274320">
                <a:moveTo>
                  <a:pt x="168782" y="0"/>
                </a:moveTo>
                <a:lnTo>
                  <a:pt x="0" y="274319"/>
                </a:lnTo>
                <a:lnTo>
                  <a:pt x="12191" y="274319"/>
                </a:lnTo>
                <a:lnTo>
                  <a:pt x="9143" y="265175"/>
                </a:lnTo>
                <a:lnTo>
                  <a:pt x="17779" y="265175"/>
                </a:lnTo>
                <a:lnTo>
                  <a:pt x="177926" y="3047"/>
                </a:lnTo>
                <a:lnTo>
                  <a:pt x="170687" y="3047"/>
                </a:lnTo>
                <a:lnTo>
                  <a:pt x="168782" y="0"/>
                </a:lnTo>
                <a:close/>
              </a:path>
            </a:pathLst>
          </a:custGeom>
          <a:solidFill>
            <a:srgbClr val="859AA9"/>
          </a:solidFill>
        </p:spPr>
        <p:txBody>
          <a:bodyPr wrap="square" lIns="0" tIns="0" rIns="0" bIns="0" rtlCol="0"/>
          <a:lstStyle/>
          <a:p>
            <a:endParaRPr/>
          </a:p>
        </p:txBody>
      </p:sp>
      <p:sp>
        <p:nvSpPr>
          <p:cNvPr id="113" name="object 113"/>
          <p:cNvSpPr/>
          <p:nvPr/>
        </p:nvSpPr>
        <p:spPr>
          <a:xfrm>
            <a:off x="6809231" y="3889247"/>
            <a:ext cx="8890" cy="9525"/>
          </a:xfrm>
          <a:custGeom>
            <a:avLst/>
            <a:gdLst/>
            <a:ahLst/>
            <a:cxnLst/>
            <a:rect l="l" t="t" r="r" b="b"/>
            <a:pathLst>
              <a:path w="8890" h="9525">
                <a:moveTo>
                  <a:pt x="8636" y="0"/>
                </a:moveTo>
                <a:lnTo>
                  <a:pt x="0" y="0"/>
                </a:lnTo>
                <a:lnTo>
                  <a:pt x="3048" y="9143"/>
                </a:lnTo>
                <a:lnTo>
                  <a:pt x="8636" y="0"/>
                </a:lnTo>
                <a:close/>
              </a:path>
            </a:pathLst>
          </a:custGeom>
          <a:solidFill>
            <a:srgbClr val="859AA9"/>
          </a:solidFill>
        </p:spPr>
        <p:txBody>
          <a:bodyPr wrap="square" lIns="0" tIns="0" rIns="0" bIns="0" rtlCol="0"/>
          <a:lstStyle/>
          <a:p>
            <a:endParaRPr/>
          </a:p>
        </p:txBody>
      </p:sp>
      <p:sp>
        <p:nvSpPr>
          <p:cNvPr id="114" name="object 114"/>
          <p:cNvSpPr/>
          <p:nvPr/>
        </p:nvSpPr>
        <p:spPr>
          <a:xfrm>
            <a:off x="8076945" y="3624071"/>
            <a:ext cx="175260" cy="268605"/>
          </a:xfrm>
          <a:custGeom>
            <a:avLst/>
            <a:gdLst/>
            <a:ahLst/>
            <a:cxnLst/>
            <a:rect l="l" t="t" r="r" b="b"/>
            <a:pathLst>
              <a:path w="175259" h="268604">
                <a:moveTo>
                  <a:pt x="165734" y="0"/>
                </a:moveTo>
                <a:lnTo>
                  <a:pt x="0" y="268223"/>
                </a:lnTo>
                <a:lnTo>
                  <a:pt x="3048" y="265175"/>
                </a:lnTo>
                <a:lnTo>
                  <a:pt x="11810" y="265175"/>
                </a:lnTo>
                <a:lnTo>
                  <a:pt x="174878" y="3047"/>
                </a:lnTo>
                <a:lnTo>
                  <a:pt x="167639" y="3047"/>
                </a:lnTo>
                <a:lnTo>
                  <a:pt x="165734" y="0"/>
                </a:lnTo>
                <a:close/>
              </a:path>
            </a:pathLst>
          </a:custGeom>
          <a:solidFill>
            <a:srgbClr val="859AA9"/>
          </a:solidFill>
        </p:spPr>
        <p:txBody>
          <a:bodyPr wrap="square" lIns="0" tIns="0" rIns="0" bIns="0" rtlCol="0"/>
          <a:lstStyle/>
          <a:p>
            <a:endParaRPr/>
          </a:p>
        </p:txBody>
      </p:sp>
      <p:sp>
        <p:nvSpPr>
          <p:cNvPr id="115" name="object 115"/>
          <p:cNvSpPr/>
          <p:nvPr/>
        </p:nvSpPr>
        <p:spPr>
          <a:xfrm>
            <a:off x="8076945" y="3889247"/>
            <a:ext cx="12065" cy="3175"/>
          </a:xfrm>
          <a:custGeom>
            <a:avLst/>
            <a:gdLst/>
            <a:ahLst/>
            <a:cxnLst/>
            <a:rect l="l" t="t" r="r" b="b"/>
            <a:pathLst>
              <a:path w="12065" h="3175">
                <a:moveTo>
                  <a:pt x="11810" y="0"/>
                </a:moveTo>
                <a:lnTo>
                  <a:pt x="3048" y="0"/>
                </a:lnTo>
                <a:lnTo>
                  <a:pt x="0" y="3047"/>
                </a:lnTo>
                <a:lnTo>
                  <a:pt x="9905" y="3047"/>
                </a:lnTo>
                <a:lnTo>
                  <a:pt x="11810" y="0"/>
                </a:lnTo>
                <a:close/>
              </a:path>
            </a:pathLst>
          </a:custGeom>
          <a:solidFill>
            <a:srgbClr val="859AA9"/>
          </a:solidFill>
        </p:spPr>
        <p:txBody>
          <a:bodyPr wrap="square" lIns="0" tIns="0" rIns="0" bIns="0" rtlCol="0"/>
          <a:lstStyle/>
          <a:p>
            <a:endParaRPr/>
          </a:p>
        </p:txBody>
      </p:sp>
      <p:sp>
        <p:nvSpPr>
          <p:cNvPr id="116" name="object 116"/>
          <p:cNvSpPr/>
          <p:nvPr/>
        </p:nvSpPr>
        <p:spPr>
          <a:xfrm>
            <a:off x="6968870"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117" name="object 117"/>
          <p:cNvSpPr/>
          <p:nvPr/>
        </p:nvSpPr>
        <p:spPr>
          <a:xfrm>
            <a:off x="6970776" y="3621023"/>
            <a:ext cx="9525" cy="6350"/>
          </a:xfrm>
          <a:custGeom>
            <a:avLst/>
            <a:gdLst/>
            <a:ahLst/>
            <a:cxnLst/>
            <a:rect l="l" t="t" r="r" b="b"/>
            <a:pathLst>
              <a:path w="9525" h="6350">
                <a:moveTo>
                  <a:pt x="7239" y="0"/>
                </a:moveTo>
                <a:lnTo>
                  <a:pt x="0" y="0"/>
                </a:lnTo>
                <a:lnTo>
                  <a:pt x="0" y="6095"/>
                </a:lnTo>
                <a:lnTo>
                  <a:pt x="7239" y="6095"/>
                </a:lnTo>
                <a:lnTo>
                  <a:pt x="9144" y="3048"/>
                </a:lnTo>
                <a:lnTo>
                  <a:pt x="7239" y="0"/>
                </a:lnTo>
                <a:close/>
              </a:path>
            </a:pathLst>
          </a:custGeom>
          <a:solidFill>
            <a:srgbClr val="859AA9"/>
          </a:solidFill>
        </p:spPr>
        <p:txBody>
          <a:bodyPr wrap="square" lIns="0" tIns="0" rIns="0" bIns="0" rtlCol="0"/>
          <a:lstStyle/>
          <a:p>
            <a:endParaRPr/>
          </a:p>
        </p:txBody>
      </p:sp>
      <p:sp>
        <p:nvSpPr>
          <p:cNvPr id="118" name="object 118"/>
          <p:cNvSpPr/>
          <p:nvPr/>
        </p:nvSpPr>
        <p:spPr>
          <a:xfrm>
            <a:off x="8242681" y="3621023"/>
            <a:ext cx="1905" cy="6350"/>
          </a:xfrm>
          <a:custGeom>
            <a:avLst/>
            <a:gdLst/>
            <a:ahLst/>
            <a:cxnLst/>
            <a:rect l="l" t="t" r="r" b="b"/>
            <a:pathLst>
              <a:path w="1904" h="6350">
                <a:moveTo>
                  <a:pt x="1904" y="0"/>
                </a:moveTo>
                <a:lnTo>
                  <a:pt x="0" y="3048"/>
                </a:lnTo>
                <a:lnTo>
                  <a:pt x="1904" y="6095"/>
                </a:lnTo>
                <a:lnTo>
                  <a:pt x="1904" y="0"/>
                </a:lnTo>
                <a:close/>
              </a:path>
            </a:pathLst>
          </a:custGeom>
          <a:solidFill>
            <a:srgbClr val="859AA9"/>
          </a:solidFill>
        </p:spPr>
        <p:txBody>
          <a:bodyPr wrap="square" lIns="0" tIns="0" rIns="0" bIns="0" rtlCol="0"/>
          <a:lstStyle/>
          <a:p>
            <a:endParaRPr/>
          </a:p>
        </p:txBody>
      </p:sp>
      <p:sp>
        <p:nvSpPr>
          <p:cNvPr id="119" name="object 119"/>
          <p:cNvSpPr/>
          <p:nvPr/>
        </p:nvSpPr>
        <p:spPr>
          <a:xfrm>
            <a:off x="8244585" y="3621023"/>
            <a:ext cx="9525" cy="6350"/>
          </a:xfrm>
          <a:custGeom>
            <a:avLst/>
            <a:gdLst/>
            <a:ahLst/>
            <a:cxnLst/>
            <a:rect l="l" t="t" r="r" b="b"/>
            <a:pathLst>
              <a:path w="9525" h="6350">
                <a:moveTo>
                  <a:pt x="7239" y="0"/>
                </a:moveTo>
                <a:lnTo>
                  <a:pt x="0" y="0"/>
                </a:lnTo>
                <a:lnTo>
                  <a:pt x="0" y="6095"/>
                </a:lnTo>
                <a:lnTo>
                  <a:pt x="7239" y="6095"/>
                </a:lnTo>
                <a:lnTo>
                  <a:pt x="9144" y="3048"/>
                </a:lnTo>
                <a:lnTo>
                  <a:pt x="7239" y="0"/>
                </a:lnTo>
                <a:close/>
              </a:path>
            </a:pathLst>
          </a:custGeom>
          <a:solidFill>
            <a:srgbClr val="859AA9"/>
          </a:solidFill>
        </p:spPr>
        <p:txBody>
          <a:bodyPr wrap="square" lIns="0" tIns="0" rIns="0" bIns="0" rtlCol="0"/>
          <a:lstStyle/>
          <a:p>
            <a:endParaRPr/>
          </a:p>
        </p:txBody>
      </p:sp>
      <p:sp>
        <p:nvSpPr>
          <p:cNvPr id="120" name="object 120"/>
          <p:cNvSpPr/>
          <p:nvPr/>
        </p:nvSpPr>
        <p:spPr>
          <a:xfrm>
            <a:off x="6800088" y="3349752"/>
            <a:ext cx="1285240" cy="274320"/>
          </a:xfrm>
          <a:custGeom>
            <a:avLst/>
            <a:gdLst/>
            <a:ahLst/>
            <a:cxnLst/>
            <a:rect l="l" t="t" r="r" b="b"/>
            <a:pathLst>
              <a:path w="1285240" h="274320">
                <a:moveTo>
                  <a:pt x="1282953" y="0"/>
                </a:moveTo>
                <a:lnTo>
                  <a:pt x="0" y="0"/>
                </a:lnTo>
                <a:lnTo>
                  <a:pt x="168782" y="274320"/>
                </a:lnTo>
                <a:lnTo>
                  <a:pt x="170687" y="271272"/>
                </a:lnTo>
                <a:lnTo>
                  <a:pt x="177926" y="271272"/>
                </a:lnTo>
                <a:lnTo>
                  <a:pt x="16001" y="9144"/>
                </a:lnTo>
                <a:lnTo>
                  <a:pt x="9143" y="9144"/>
                </a:lnTo>
                <a:lnTo>
                  <a:pt x="12191" y="3048"/>
                </a:lnTo>
                <a:lnTo>
                  <a:pt x="1284858" y="3048"/>
                </a:lnTo>
                <a:lnTo>
                  <a:pt x="1282953" y="0"/>
                </a:lnTo>
                <a:close/>
              </a:path>
            </a:pathLst>
          </a:custGeom>
          <a:solidFill>
            <a:srgbClr val="859AA9"/>
          </a:solidFill>
        </p:spPr>
        <p:txBody>
          <a:bodyPr wrap="square" lIns="0" tIns="0" rIns="0" bIns="0" rtlCol="0"/>
          <a:lstStyle/>
          <a:p>
            <a:endParaRPr/>
          </a:p>
        </p:txBody>
      </p:sp>
      <p:sp>
        <p:nvSpPr>
          <p:cNvPr id="121" name="object 121"/>
          <p:cNvSpPr/>
          <p:nvPr/>
        </p:nvSpPr>
        <p:spPr>
          <a:xfrm>
            <a:off x="8076945" y="3355847"/>
            <a:ext cx="175260" cy="268605"/>
          </a:xfrm>
          <a:custGeom>
            <a:avLst/>
            <a:gdLst/>
            <a:ahLst/>
            <a:cxnLst/>
            <a:rect l="l" t="t" r="r" b="b"/>
            <a:pathLst>
              <a:path w="175259" h="268604">
                <a:moveTo>
                  <a:pt x="0" y="0"/>
                </a:moveTo>
                <a:lnTo>
                  <a:pt x="165734" y="268224"/>
                </a:lnTo>
                <a:lnTo>
                  <a:pt x="167639" y="265175"/>
                </a:lnTo>
                <a:lnTo>
                  <a:pt x="174878" y="265175"/>
                </a:lnTo>
                <a:lnTo>
                  <a:pt x="11810" y="3048"/>
                </a:lnTo>
                <a:lnTo>
                  <a:pt x="3048" y="3048"/>
                </a:lnTo>
                <a:lnTo>
                  <a:pt x="0" y="0"/>
                </a:lnTo>
                <a:close/>
              </a:path>
            </a:pathLst>
          </a:custGeom>
          <a:solidFill>
            <a:srgbClr val="859AA9"/>
          </a:solidFill>
        </p:spPr>
        <p:txBody>
          <a:bodyPr wrap="square" lIns="0" tIns="0" rIns="0" bIns="0" rtlCol="0"/>
          <a:lstStyle/>
          <a:p>
            <a:endParaRPr/>
          </a:p>
        </p:txBody>
      </p:sp>
      <p:sp>
        <p:nvSpPr>
          <p:cNvPr id="122" name="object 122"/>
          <p:cNvSpPr/>
          <p:nvPr/>
        </p:nvSpPr>
        <p:spPr>
          <a:xfrm>
            <a:off x="6809231" y="3352800"/>
            <a:ext cx="6985" cy="6350"/>
          </a:xfrm>
          <a:custGeom>
            <a:avLst/>
            <a:gdLst/>
            <a:ahLst/>
            <a:cxnLst/>
            <a:rect l="l" t="t" r="r" b="b"/>
            <a:pathLst>
              <a:path w="6984" h="6350">
                <a:moveTo>
                  <a:pt x="3048" y="0"/>
                </a:moveTo>
                <a:lnTo>
                  <a:pt x="0" y="6096"/>
                </a:lnTo>
                <a:lnTo>
                  <a:pt x="6858" y="6096"/>
                </a:lnTo>
                <a:lnTo>
                  <a:pt x="3048" y="0"/>
                </a:lnTo>
                <a:close/>
              </a:path>
            </a:pathLst>
          </a:custGeom>
          <a:solidFill>
            <a:srgbClr val="859AA9"/>
          </a:solidFill>
        </p:spPr>
        <p:txBody>
          <a:bodyPr wrap="square" lIns="0" tIns="0" rIns="0" bIns="0" rtlCol="0"/>
          <a:lstStyle/>
          <a:p>
            <a:endParaRPr/>
          </a:p>
        </p:txBody>
      </p:sp>
      <p:sp>
        <p:nvSpPr>
          <p:cNvPr id="123" name="object 123"/>
          <p:cNvSpPr/>
          <p:nvPr/>
        </p:nvSpPr>
        <p:spPr>
          <a:xfrm>
            <a:off x="6812280" y="3355847"/>
            <a:ext cx="1275080" cy="0"/>
          </a:xfrm>
          <a:custGeom>
            <a:avLst/>
            <a:gdLst/>
            <a:ahLst/>
            <a:cxnLst/>
            <a:rect l="l" t="t" r="r" b="b"/>
            <a:pathLst>
              <a:path w="1275079">
                <a:moveTo>
                  <a:pt x="0" y="0"/>
                </a:moveTo>
                <a:lnTo>
                  <a:pt x="1274572" y="0"/>
                </a:lnTo>
              </a:path>
            </a:pathLst>
          </a:custGeom>
          <a:ln w="6096">
            <a:solidFill>
              <a:srgbClr val="859AA9"/>
            </a:solidFill>
          </a:ln>
        </p:spPr>
        <p:txBody>
          <a:bodyPr wrap="square" lIns="0" tIns="0" rIns="0" bIns="0" rtlCol="0"/>
          <a:lstStyle/>
          <a:p>
            <a:endParaRPr/>
          </a:p>
        </p:txBody>
      </p:sp>
      <p:sp>
        <p:nvSpPr>
          <p:cNvPr id="124" name="object 124"/>
          <p:cNvSpPr/>
          <p:nvPr/>
        </p:nvSpPr>
        <p:spPr>
          <a:xfrm>
            <a:off x="8076945" y="3355847"/>
            <a:ext cx="12065" cy="3175"/>
          </a:xfrm>
          <a:custGeom>
            <a:avLst/>
            <a:gdLst/>
            <a:ahLst/>
            <a:cxnLst/>
            <a:rect l="l" t="t" r="r" b="b"/>
            <a:pathLst>
              <a:path w="12065" h="3175">
                <a:moveTo>
                  <a:pt x="9905" y="0"/>
                </a:moveTo>
                <a:lnTo>
                  <a:pt x="0" y="0"/>
                </a:lnTo>
                <a:lnTo>
                  <a:pt x="3048" y="3048"/>
                </a:lnTo>
                <a:lnTo>
                  <a:pt x="11810" y="3048"/>
                </a:lnTo>
                <a:lnTo>
                  <a:pt x="9905" y="0"/>
                </a:lnTo>
                <a:close/>
              </a:path>
            </a:pathLst>
          </a:custGeom>
          <a:solidFill>
            <a:srgbClr val="859AA9"/>
          </a:solidFill>
        </p:spPr>
        <p:txBody>
          <a:bodyPr wrap="square" lIns="0" tIns="0" rIns="0" bIns="0" rtlCol="0"/>
          <a:lstStyle/>
          <a:p>
            <a:endParaRPr/>
          </a:p>
        </p:txBody>
      </p:sp>
      <p:sp>
        <p:nvSpPr>
          <p:cNvPr id="125" name="object 125"/>
          <p:cNvSpPr txBox="1"/>
          <p:nvPr/>
        </p:nvSpPr>
        <p:spPr>
          <a:xfrm>
            <a:off x="7214107" y="3433826"/>
            <a:ext cx="619125" cy="197485"/>
          </a:xfrm>
          <a:prstGeom prst="rect">
            <a:avLst/>
          </a:prstGeom>
        </p:spPr>
        <p:txBody>
          <a:bodyPr vert="horz" wrap="square" lIns="0" tIns="0" rIns="0" bIns="0" rtlCol="0">
            <a:spAutoFit/>
          </a:bodyPr>
          <a:lstStyle/>
          <a:p>
            <a:pPr marL="12700">
              <a:lnSpc>
                <a:spcPct val="100000"/>
              </a:lnSpc>
            </a:pPr>
            <a:r>
              <a:rPr sz="1200" spc="-5">
                <a:latin typeface="Arial"/>
                <a:cs typeface="Arial"/>
              </a:rPr>
              <a:t>Proof-of-</a:t>
            </a:r>
            <a:endParaRPr sz="1200">
              <a:latin typeface="Arial"/>
              <a:cs typeface="Arial"/>
            </a:endParaRPr>
          </a:p>
        </p:txBody>
      </p:sp>
      <p:sp>
        <p:nvSpPr>
          <p:cNvPr id="126" name="object 126"/>
          <p:cNvSpPr txBox="1"/>
          <p:nvPr/>
        </p:nvSpPr>
        <p:spPr>
          <a:xfrm>
            <a:off x="4639055" y="3616705"/>
            <a:ext cx="3057525" cy="197485"/>
          </a:xfrm>
          <a:prstGeom prst="rect">
            <a:avLst/>
          </a:prstGeom>
        </p:spPr>
        <p:txBody>
          <a:bodyPr vert="horz" wrap="square" lIns="0" tIns="0" rIns="0" bIns="0" rtlCol="0">
            <a:spAutoFit/>
          </a:bodyPr>
          <a:lstStyle/>
          <a:p>
            <a:pPr marL="12700">
              <a:lnSpc>
                <a:spcPct val="100000"/>
              </a:lnSpc>
              <a:tabLst>
                <a:tab pos="1335405" algn="l"/>
                <a:tab pos="2724785" algn="l"/>
              </a:tabLst>
            </a:pPr>
            <a:r>
              <a:rPr sz="1200" spc="-10">
                <a:latin typeface="Arial"/>
                <a:cs typeface="Arial"/>
              </a:rPr>
              <a:t>v</a:t>
            </a:r>
            <a:r>
              <a:rPr sz="1200" spc="-15">
                <a:latin typeface="Arial"/>
                <a:cs typeface="Arial"/>
              </a:rPr>
              <a:t>alida</a:t>
            </a:r>
            <a:r>
              <a:rPr sz="1200">
                <a:latin typeface="Arial"/>
                <a:cs typeface="Arial"/>
              </a:rPr>
              <a:t>t</a:t>
            </a:r>
            <a:r>
              <a:rPr sz="1200" spc="-15">
                <a:latin typeface="Arial"/>
                <a:cs typeface="Arial"/>
              </a:rPr>
              <a:t>io</a:t>
            </a:r>
            <a:r>
              <a:rPr sz="1200" spc="-5">
                <a:latin typeface="Arial"/>
                <a:cs typeface="Arial"/>
              </a:rPr>
              <a:t>n</a:t>
            </a:r>
            <a:r>
              <a:rPr sz="1200">
                <a:latin typeface="Arial"/>
                <a:cs typeface="Arial"/>
              </a:rPr>
              <a:t>	creation	</a:t>
            </a:r>
            <a:r>
              <a:rPr sz="1200" spc="-15">
                <a:latin typeface="Arial"/>
                <a:cs typeface="Arial"/>
              </a:rPr>
              <a:t>wo</a:t>
            </a:r>
            <a:r>
              <a:rPr sz="1200">
                <a:latin typeface="Arial"/>
                <a:cs typeface="Arial"/>
              </a:rPr>
              <a:t>rk</a:t>
            </a:r>
          </a:p>
        </p:txBody>
      </p:sp>
      <p:sp>
        <p:nvSpPr>
          <p:cNvPr id="127" name="object 127"/>
          <p:cNvSpPr txBox="1"/>
          <p:nvPr/>
        </p:nvSpPr>
        <p:spPr>
          <a:xfrm>
            <a:off x="3616705" y="3390138"/>
            <a:ext cx="537845" cy="319405"/>
          </a:xfrm>
          <a:prstGeom prst="rect">
            <a:avLst/>
          </a:prstGeom>
        </p:spPr>
        <p:txBody>
          <a:bodyPr vert="horz" wrap="square" lIns="0" tIns="0" rIns="0" bIns="0" rtlCol="0">
            <a:spAutoFit/>
          </a:bodyPr>
          <a:lstStyle/>
          <a:p>
            <a:pPr algn="ctr">
              <a:lnSpc>
                <a:spcPct val="100000"/>
              </a:lnSpc>
            </a:pPr>
            <a:r>
              <a:rPr sz="1000" i="1" spc="-5">
                <a:latin typeface="Arial"/>
                <a:cs typeface="Arial"/>
              </a:rPr>
              <a:t>P2P</a:t>
            </a:r>
            <a:endParaRPr sz="1000">
              <a:latin typeface="Arial"/>
              <a:cs typeface="Arial"/>
            </a:endParaRPr>
          </a:p>
          <a:p>
            <a:pPr algn="ctr">
              <a:lnSpc>
                <a:spcPct val="100000"/>
              </a:lnSpc>
            </a:pPr>
            <a:r>
              <a:rPr sz="1000" i="1" spc="-15">
                <a:latin typeface="Arial"/>
                <a:cs typeface="Arial"/>
              </a:rPr>
              <a:t>m</a:t>
            </a:r>
            <a:r>
              <a:rPr sz="1000" i="1" spc="-5">
                <a:latin typeface="Arial"/>
                <a:cs typeface="Arial"/>
              </a:rPr>
              <a:t>e</a:t>
            </a:r>
            <a:r>
              <a:rPr sz="1000" i="1">
                <a:latin typeface="Arial"/>
                <a:cs typeface="Arial"/>
              </a:rPr>
              <a:t>s</a:t>
            </a:r>
            <a:r>
              <a:rPr sz="1000" i="1" spc="-10">
                <a:latin typeface="Arial"/>
                <a:cs typeface="Arial"/>
              </a:rPr>
              <a:t>s</a:t>
            </a:r>
            <a:r>
              <a:rPr sz="1000" i="1" spc="-5">
                <a:latin typeface="Arial"/>
                <a:cs typeface="Arial"/>
              </a:rPr>
              <a:t>ag</a:t>
            </a:r>
            <a:r>
              <a:rPr sz="1000" i="1">
                <a:latin typeface="Arial"/>
                <a:cs typeface="Arial"/>
              </a:rPr>
              <a:t>e</a:t>
            </a:r>
            <a:endParaRPr sz="1000">
              <a:latin typeface="Arial"/>
              <a:cs typeface="Arial"/>
            </a:endParaRPr>
          </a:p>
        </p:txBody>
      </p:sp>
      <p:sp>
        <p:nvSpPr>
          <p:cNvPr id="128" name="object 128"/>
          <p:cNvSpPr txBox="1"/>
          <p:nvPr/>
        </p:nvSpPr>
        <p:spPr>
          <a:xfrm>
            <a:off x="3545078" y="3694938"/>
            <a:ext cx="4586605" cy="167005"/>
          </a:xfrm>
          <a:prstGeom prst="rect">
            <a:avLst/>
          </a:prstGeom>
        </p:spPr>
        <p:txBody>
          <a:bodyPr vert="horz" wrap="square" lIns="0" tIns="0" rIns="0" bIns="0" rtlCol="0">
            <a:spAutoFit/>
          </a:bodyPr>
          <a:lstStyle/>
          <a:p>
            <a:pPr marL="12700">
              <a:lnSpc>
                <a:spcPct val="100000"/>
              </a:lnSpc>
              <a:tabLst>
                <a:tab pos="4573270" algn="l"/>
              </a:tabLst>
            </a:pPr>
            <a:r>
              <a:rPr sz="1000" i="1" spc="-15">
                <a:latin typeface="Arial"/>
                <a:cs typeface="Arial"/>
              </a:rPr>
              <a:t>propagation</a:t>
            </a:r>
            <a:r>
              <a:rPr sz="1000" i="1" spc="100">
                <a:latin typeface="Arial"/>
                <a:cs typeface="Arial"/>
              </a:rPr>
              <a:t> </a:t>
            </a:r>
            <a:r>
              <a:rPr sz="1000" i="1" u="sng">
                <a:latin typeface="Arial"/>
                <a:cs typeface="Arial"/>
              </a:rPr>
              <a:t> 	</a:t>
            </a:r>
            <a:endParaRPr sz="1000">
              <a:latin typeface="Arial"/>
              <a:cs typeface="Arial"/>
            </a:endParaRPr>
          </a:p>
        </p:txBody>
      </p:sp>
      <p:sp>
        <p:nvSpPr>
          <p:cNvPr id="129" name="object 129"/>
          <p:cNvSpPr txBox="1"/>
          <p:nvPr/>
        </p:nvSpPr>
        <p:spPr>
          <a:xfrm>
            <a:off x="8356854" y="3390138"/>
            <a:ext cx="537845" cy="319405"/>
          </a:xfrm>
          <a:prstGeom prst="rect">
            <a:avLst/>
          </a:prstGeom>
        </p:spPr>
        <p:txBody>
          <a:bodyPr vert="horz" wrap="square" lIns="0" tIns="0" rIns="0" bIns="0" rtlCol="0">
            <a:spAutoFit/>
          </a:bodyPr>
          <a:lstStyle/>
          <a:p>
            <a:pPr algn="ctr">
              <a:lnSpc>
                <a:spcPct val="100000"/>
              </a:lnSpc>
            </a:pPr>
            <a:r>
              <a:rPr sz="1000" i="1" spc="-5">
                <a:latin typeface="Arial"/>
                <a:cs typeface="Arial"/>
              </a:rPr>
              <a:t>P2P</a:t>
            </a:r>
            <a:endParaRPr sz="1000">
              <a:latin typeface="Arial"/>
              <a:cs typeface="Arial"/>
            </a:endParaRPr>
          </a:p>
          <a:p>
            <a:pPr algn="ctr">
              <a:lnSpc>
                <a:spcPct val="100000"/>
              </a:lnSpc>
            </a:pPr>
            <a:r>
              <a:rPr sz="1000" i="1" spc="-15">
                <a:latin typeface="Arial"/>
                <a:cs typeface="Arial"/>
              </a:rPr>
              <a:t>m</a:t>
            </a:r>
            <a:r>
              <a:rPr sz="1000" i="1" spc="-5">
                <a:latin typeface="Arial"/>
                <a:cs typeface="Arial"/>
              </a:rPr>
              <a:t>e</a:t>
            </a:r>
            <a:r>
              <a:rPr sz="1000" i="1">
                <a:latin typeface="Arial"/>
                <a:cs typeface="Arial"/>
              </a:rPr>
              <a:t>s</a:t>
            </a:r>
            <a:r>
              <a:rPr sz="1000" i="1" spc="-10">
                <a:latin typeface="Arial"/>
                <a:cs typeface="Arial"/>
              </a:rPr>
              <a:t>s</a:t>
            </a:r>
            <a:r>
              <a:rPr sz="1000" i="1" spc="-5">
                <a:latin typeface="Arial"/>
                <a:cs typeface="Arial"/>
              </a:rPr>
              <a:t>ag</a:t>
            </a:r>
            <a:r>
              <a:rPr sz="1000" i="1">
                <a:latin typeface="Arial"/>
                <a:cs typeface="Arial"/>
              </a:rPr>
              <a:t>e</a:t>
            </a:r>
            <a:endParaRPr sz="1000">
              <a:latin typeface="Arial"/>
              <a:cs typeface="Arial"/>
            </a:endParaRPr>
          </a:p>
        </p:txBody>
      </p:sp>
      <p:sp>
        <p:nvSpPr>
          <p:cNvPr id="130" name="object 130"/>
          <p:cNvSpPr txBox="1"/>
          <p:nvPr/>
        </p:nvSpPr>
        <p:spPr>
          <a:xfrm>
            <a:off x="8285226" y="3694938"/>
            <a:ext cx="3315335" cy="167005"/>
          </a:xfrm>
          <a:prstGeom prst="rect">
            <a:avLst/>
          </a:prstGeom>
        </p:spPr>
        <p:txBody>
          <a:bodyPr vert="horz" wrap="square" lIns="0" tIns="0" rIns="0" bIns="0" rtlCol="0">
            <a:spAutoFit/>
          </a:bodyPr>
          <a:lstStyle/>
          <a:p>
            <a:pPr marL="12700">
              <a:lnSpc>
                <a:spcPct val="100000"/>
              </a:lnSpc>
              <a:tabLst>
                <a:tab pos="3302000" algn="l"/>
              </a:tabLst>
            </a:pPr>
            <a:r>
              <a:rPr sz="1000" i="1" spc="-15">
                <a:latin typeface="Arial"/>
                <a:cs typeface="Arial"/>
              </a:rPr>
              <a:t>propagation</a:t>
            </a:r>
            <a:r>
              <a:rPr sz="1000" i="1" spc="95">
                <a:latin typeface="Arial"/>
                <a:cs typeface="Arial"/>
              </a:rPr>
              <a:t> </a:t>
            </a:r>
            <a:r>
              <a:rPr sz="1000" i="1" u="sng">
                <a:latin typeface="Arial"/>
                <a:cs typeface="Arial"/>
              </a:rPr>
              <a:t> 	</a:t>
            </a:r>
            <a:endParaRPr sz="1000">
              <a:latin typeface="Arial"/>
              <a:cs typeface="Arial"/>
            </a:endParaRPr>
          </a:p>
        </p:txBody>
      </p:sp>
      <p:sp>
        <p:nvSpPr>
          <p:cNvPr id="131" name="object 131"/>
          <p:cNvSpPr txBox="1"/>
          <p:nvPr/>
        </p:nvSpPr>
        <p:spPr>
          <a:xfrm>
            <a:off x="5873750" y="4540504"/>
            <a:ext cx="579120" cy="197485"/>
          </a:xfrm>
          <a:prstGeom prst="rect">
            <a:avLst/>
          </a:prstGeom>
        </p:spPr>
        <p:txBody>
          <a:bodyPr vert="horz" wrap="square" lIns="0" tIns="0" rIns="0" bIns="0" rtlCol="0">
            <a:spAutoFit/>
          </a:bodyPr>
          <a:lstStyle/>
          <a:p>
            <a:pPr marL="12700">
              <a:lnSpc>
                <a:spcPct val="100000"/>
              </a:lnSpc>
            </a:pPr>
            <a:r>
              <a:rPr sz="1200" spc="-15">
                <a:latin typeface="Arial"/>
                <a:cs typeface="Arial"/>
              </a:rPr>
              <a:t>Ha</a:t>
            </a:r>
            <a:r>
              <a:rPr sz="1200" spc="-10">
                <a:latin typeface="Arial"/>
                <a:cs typeface="Arial"/>
              </a:rPr>
              <a:t>s</a:t>
            </a:r>
            <a:r>
              <a:rPr sz="1200" spc="-15">
                <a:latin typeface="Arial"/>
                <a:cs typeface="Arial"/>
              </a:rPr>
              <a:t>hin</a:t>
            </a:r>
            <a:r>
              <a:rPr sz="1200" spc="-5">
                <a:latin typeface="Arial"/>
                <a:cs typeface="Arial"/>
              </a:rPr>
              <a:t>g</a:t>
            </a:r>
            <a:endParaRPr sz="1200">
              <a:latin typeface="Arial"/>
              <a:cs typeface="Arial"/>
            </a:endParaRPr>
          </a:p>
        </p:txBody>
      </p:sp>
      <p:sp>
        <p:nvSpPr>
          <p:cNvPr id="132" name="object 132"/>
          <p:cNvSpPr txBox="1"/>
          <p:nvPr/>
        </p:nvSpPr>
        <p:spPr>
          <a:xfrm>
            <a:off x="7546340" y="4009135"/>
            <a:ext cx="509905" cy="471805"/>
          </a:xfrm>
          <a:prstGeom prst="rect">
            <a:avLst/>
          </a:prstGeom>
        </p:spPr>
        <p:txBody>
          <a:bodyPr vert="horz" wrap="square" lIns="0" tIns="0" rIns="0" bIns="0" rtlCol="0">
            <a:spAutoFit/>
          </a:bodyPr>
          <a:lstStyle/>
          <a:p>
            <a:pPr marL="12700" marR="5080">
              <a:lnSpc>
                <a:spcPct val="100000"/>
              </a:lnSpc>
            </a:pPr>
            <a:r>
              <a:rPr sz="1000" b="1" i="1" spc="-10">
                <a:solidFill>
                  <a:srgbClr val="00626C"/>
                </a:solidFill>
                <a:latin typeface="Arial"/>
                <a:cs typeface="Arial"/>
              </a:rPr>
              <a:t>Partial  inverse  </a:t>
            </a:r>
            <a:r>
              <a:rPr sz="1000" b="1" i="1" spc="5">
                <a:solidFill>
                  <a:srgbClr val="00626C"/>
                </a:solidFill>
                <a:latin typeface="Arial"/>
                <a:cs typeface="Arial"/>
              </a:rPr>
              <a:t>h</a:t>
            </a:r>
            <a:r>
              <a:rPr sz="1000" b="1" i="1" spc="-15">
                <a:solidFill>
                  <a:srgbClr val="00626C"/>
                </a:solidFill>
                <a:latin typeface="Arial"/>
                <a:cs typeface="Arial"/>
              </a:rPr>
              <a:t>a</a:t>
            </a:r>
            <a:r>
              <a:rPr sz="1000" b="1" i="1" spc="-40">
                <a:solidFill>
                  <a:srgbClr val="00626C"/>
                </a:solidFill>
                <a:latin typeface="Arial"/>
                <a:cs typeface="Arial"/>
              </a:rPr>
              <a:t>s</a:t>
            </a:r>
            <a:r>
              <a:rPr sz="1000" b="1" i="1" spc="5">
                <a:solidFill>
                  <a:srgbClr val="00626C"/>
                </a:solidFill>
                <a:latin typeface="Arial"/>
                <a:cs typeface="Arial"/>
              </a:rPr>
              <a:t>h</a:t>
            </a:r>
            <a:r>
              <a:rPr sz="1000" b="1" i="1">
                <a:solidFill>
                  <a:srgbClr val="00626C"/>
                </a:solidFill>
                <a:latin typeface="Arial"/>
                <a:cs typeface="Arial"/>
              </a:rPr>
              <a:t>i</a:t>
            </a:r>
            <a:r>
              <a:rPr sz="1000" b="1" i="1" spc="5">
                <a:solidFill>
                  <a:srgbClr val="00626C"/>
                </a:solidFill>
                <a:latin typeface="Arial"/>
                <a:cs typeface="Arial"/>
              </a:rPr>
              <a:t>n</a:t>
            </a:r>
            <a:r>
              <a:rPr sz="1000" b="1" i="1">
                <a:solidFill>
                  <a:srgbClr val="00626C"/>
                </a:solidFill>
                <a:latin typeface="Arial"/>
                <a:cs typeface="Arial"/>
              </a:rPr>
              <a:t>g</a:t>
            </a:r>
            <a:endParaRPr sz="1000">
              <a:latin typeface="Arial"/>
              <a:cs typeface="Arial"/>
            </a:endParaRPr>
          </a:p>
        </p:txBody>
      </p:sp>
      <p:sp>
        <p:nvSpPr>
          <p:cNvPr id="133" name="object 133"/>
          <p:cNvSpPr txBox="1"/>
          <p:nvPr/>
        </p:nvSpPr>
        <p:spPr>
          <a:xfrm>
            <a:off x="7150861" y="4541520"/>
            <a:ext cx="579120" cy="197485"/>
          </a:xfrm>
          <a:prstGeom prst="rect">
            <a:avLst/>
          </a:prstGeom>
        </p:spPr>
        <p:txBody>
          <a:bodyPr vert="horz" wrap="square" lIns="0" tIns="0" rIns="0" bIns="0" rtlCol="0">
            <a:spAutoFit/>
          </a:bodyPr>
          <a:lstStyle/>
          <a:p>
            <a:pPr marL="12700">
              <a:lnSpc>
                <a:spcPct val="100000"/>
              </a:lnSpc>
            </a:pPr>
            <a:r>
              <a:rPr sz="1200" spc="-15">
                <a:latin typeface="Arial"/>
                <a:cs typeface="Arial"/>
              </a:rPr>
              <a:t>Ha</a:t>
            </a:r>
            <a:r>
              <a:rPr sz="1200" spc="-10">
                <a:latin typeface="Arial"/>
                <a:cs typeface="Arial"/>
              </a:rPr>
              <a:t>s</a:t>
            </a:r>
            <a:r>
              <a:rPr sz="1200" spc="-15">
                <a:latin typeface="Arial"/>
                <a:cs typeface="Arial"/>
              </a:rPr>
              <a:t>hin</a:t>
            </a:r>
            <a:r>
              <a:rPr sz="1200" spc="-5">
                <a:latin typeface="Arial"/>
                <a:cs typeface="Arial"/>
              </a:rPr>
              <a:t>g</a:t>
            </a:r>
            <a:endParaRPr sz="1200">
              <a:latin typeface="Arial"/>
              <a:cs typeface="Arial"/>
            </a:endParaRPr>
          </a:p>
        </p:txBody>
      </p:sp>
      <p:sp>
        <p:nvSpPr>
          <p:cNvPr id="134" name="object 134"/>
          <p:cNvSpPr/>
          <p:nvPr/>
        </p:nvSpPr>
        <p:spPr>
          <a:xfrm>
            <a:off x="6167437" y="3915155"/>
            <a:ext cx="0" cy="599440"/>
          </a:xfrm>
          <a:custGeom>
            <a:avLst/>
            <a:gdLst/>
            <a:ahLst/>
            <a:cxnLst/>
            <a:rect l="l" t="t" r="r" b="b"/>
            <a:pathLst>
              <a:path h="599439">
                <a:moveTo>
                  <a:pt x="0" y="0"/>
                </a:moveTo>
                <a:lnTo>
                  <a:pt x="0" y="599313"/>
                </a:lnTo>
              </a:path>
            </a:pathLst>
          </a:custGeom>
          <a:ln w="9017">
            <a:solidFill>
              <a:srgbClr val="859AA9"/>
            </a:solidFill>
          </a:ln>
        </p:spPr>
        <p:txBody>
          <a:bodyPr wrap="square" lIns="0" tIns="0" rIns="0" bIns="0" rtlCol="0"/>
          <a:lstStyle/>
          <a:p>
            <a:endParaRPr/>
          </a:p>
        </p:txBody>
      </p:sp>
      <p:sp>
        <p:nvSpPr>
          <p:cNvPr id="135" name="object 135"/>
          <p:cNvSpPr/>
          <p:nvPr/>
        </p:nvSpPr>
        <p:spPr>
          <a:xfrm>
            <a:off x="6117335" y="3905630"/>
            <a:ext cx="45720" cy="81280"/>
          </a:xfrm>
          <a:custGeom>
            <a:avLst/>
            <a:gdLst/>
            <a:ahLst/>
            <a:cxnLst/>
            <a:rect l="l" t="t" r="r" b="b"/>
            <a:pathLst>
              <a:path w="45720" h="81279">
                <a:moveTo>
                  <a:pt x="45592" y="0"/>
                </a:moveTo>
                <a:lnTo>
                  <a:pt x="3048" y="72009"/>
                </a:lnTo>
                <a:lnTo>
                  <a:pt x="0" y="75057"/>
                </a:lnTo>
                <a:lnTo>
                  <a:pt x="6096" y="81280"/>
                </a:lnTo>
                <a:lnTo>
                  <a:pt x="9143" y="78232"/>
                </a:lnTo>
                <a:lnTo>
                  <a:pt x="45592" y="17145"/>
                </a:lnTo>
                <a:lnTo>
                  <a:pt x="45592" y="0"/>
                </a:lnTo>
                <a:close/>
              </a:path>
            </a:pathLst>
          </a:custGeom>
          <a:solidFill>
            <a:srgbClr val="859AA9"/>
          </a:solidFill>
        </p:spPr>
        <p:txBody>
          <a:bodyPr wrap="square" lIns="0" tIns="0" rIns="0" bIns="0" rtlCol="0"/>
          <a:lstStyle/>
          <a:p>
            <a:endParaRPr/>
          </a:p>
        </p:txBody>
      </p:sp>
      <p:sp>
        <p:nvSpPr>
          <p:cNvPr id="136" name="object 136"/>
          <p:cNvSpPr/>
          <p:nvPr/>
        </p:nvSpPr>
        <p:spPr>
          <a:xfrm>
            <a:off x="6171946" y="3904488"/>
            <a:ext cx="45720" cy="82550"/>
          </a:xfrm>
          <a:custGeom>
            <a:avLst/>
            <a:gdLst/>
            <a:ahLst/>
            <a:cxnLst/>
            <a:rect l="l" t="t" r="r" b="b"/>
            <a:pathLst>
              <a:path w="45720" h="82550">
                <a:moveTo>
                  <a:pt x="2412" y="0"/>
                </a:moveTo>
                <a:lnTo>
                  <a:pt x="0" y="0"/>
                </a:lnTo>
                <a:lnTo>
                  <a:pt x="0" y="18287"/>
                </a:lnTo>
                <a:lnTo>
                  <a:pt x="36449" y="79375"/>
                </a:lnTo>
                <a:lnTo>
                  <a:pt x="39496" y="82423"/>
                </a:lnTo>
                <a:lnTo>
                  <a:pt x="42544" y="79375"/>
                </a:lnTo>
                <a:lnTo>
                  <a:pt x="45592" y="79375"/>
                </a:lnTo>
                <a:lnTo>
                  <a:pt x="45592" y="73151"/>
                </a:lnTo>
                <a:lnTo>
                  <a:pt x="2412" y="0"/>
                </a:lnTo>
                <a:close/>
              </a:path>
            </a:pathLst>
          </a:custGeom>
          <a:solidFill>
            <a:srgbClr val="859AA9"/>
          </a:solidFill>
        </p:spPr>
        <p:txBody>
          <a:bodyPr wrap="square" lIns="0" tIns="0" rIns="0" bIns="0" rtlCol="0"/>
          <a:lstStyle/>
          <a:p>
            <a:endParaRPr/>
          </a:p>
        </p:txBody>
      </p:sp>
      <p:sp>
        <p:nvSpPr>
          <p:cNvPr id="137" name="object 137"/>
          <p:cNvSpPr/>
          <p:nvPr/>
        </p:nvSpPr>
        <p:spPr>
          <a:xfrm>
            <a:off x="6162928" y="3907535"/>
            <a:ext cx="4445" cy="15240"/>
          </a:xfrm>
          <a:custGeom>
            <a:avLst/>
            <a:gdLst/>
            <a:ahLst/>
            <a:cxnLst/>
            <a:rect l="l" t="t" r="r" b="b"/>
            <a:pathLst>
              <a:path w="4445" h="15239">
                <a:moveTo>
                  <a:pt x="0" y="0"/>
                </a:moveTo>
                <a:lnTo>
                  <a:pt x="0" y="15239"/>
                </a:lnTo>
                <a:lnTo>
                  <a:pt x="4445" y="7619"/>
                </a:lnTo>
                <a:lnTo>
                  <a:pt x="0" y="0"/>
                </a:lnTo>
                <a:close/>
              </a:path>
            </a:pathLst>
          </a:custGeom>
          <a:solidFill>
            <a:srgbClr val="859AA9"/>
          </a:solidFill>
        </p:spPr>
        <p:txBody>
          <a:bodyPr wrap="square" lIns="0" tIns="0" rIns="0" bIns="0" rtlCol="0"/>
          <a:lstStyle/>
          <a:p>
            <a:endParaRPr/>
          </a:p>
        </p:txBody>
      </p:sp>
      <p:sp>
        <p:nvSpPr>
          <p:cNvPr id="138" name="object 138"/>
          <p:cNvSpPr/>
          <p:nvPr/>
        </p:nvSpPr>
        <p:spPr>
          <a:xfrm>
            <a:off x="6167373" y="3907535"/>
            <a:ext cx="5080" cy="15240"/>
          </a:xfrm>
          <a:custGeom>
            <a:avLst/>
            <a:gdLst/>
            <a:ahLst/>
            <a:cxnLst/>
            <a:rect l="l" t="t" r="r" b="b"/>
            <a:pathLst>
              <a:path w="5079" h="15239">
                <a:moveTo>
                  <a:pt x="4572" y="0"/>
                </a:moveTo>
                <a:lnTo>
                  <a:pt x="0" y="7619"/>
                </a:lnTo>
                <a:lnTo>
                  <a:pt x="4572" y="15239"/>
                </a:lnTo>
                <a:lnTo>
                  <a:pt x="4572" y="0"/>
                </a:lnTo>
                <a:close/>
              </a:path>
            </a:pathLst>
          </a:custGeom>
          <a:solidFill>
            <a:srgbClr val="859AA9"/>
          </a:solidFill>
        </p:spPr>
        <p:txBody>
          <a:bodyPr wrap="square" lIns="0" tIns="0" rIns="0" bIns="0" rtlCol="0"/>
          <a:lstStyle/>
          <a:p>
            <a:endParaRPr/>
          </a:p>
        </p:txBody>
      </p:sp>
      <p:sp>
        <p:nvSpPr>
          <p:cNvPr id="139" name="object 139"/>
          <p:cNvSpPr/>
          <p:nvPr/>
        </p:nvSpPr>
        <p:spPr>
          <a:xfrm>
            <a:off x="6162928" y="3895344"/>
            <a:ext cx="11430" cy="20320"/>
          </a:xfrm>
          <a:custGeom>
            <a:avLst/>
            <a:gdLst/>
            <a:ahLst/>
            <a:cxnLst/>
            <a:rect l="l" t="t" r="r" b="b"/>
            <a:pathLst>
              <a:path w="11429" h="20320">
                <a:moveTo>
                  <a:pt x="5969" y="0"/>
                </a:moveTo>
                <a:lnTo>
                  <a:pt x="0" y="10286"/>
                </a:lnTo>
                <a:lnTo>
                  <a:pt x="0" y="12191"/>
                </a:lnTo>
                <a:lnTo>
                  <a:pt x="4445" y="19811"/>
                </a:lnTo>
                <a:lnTo>
                  <a:pt x="9017" y="12191"/>
                </a:lnTo>
                <a:lnTo>
                  <a:pt x="9017" y="9143"/>
                </a:lnTo>
                <a:lnTo>
                  <a:pt x="11430" y="9143"/>
                </a:lnTo>
                <a:lnTo>
                  <a:pt x="5969" y="0"/>
                </a:lnTo>
                <a:close/>
              </a:path>
            </a:pathLst>
          </a:custGeom>
          <a:solidFill>
            <a:srgbClr val="859AA9"/>
          </a:solidFill>
        </p:spPr>
        <p:txBody>
          <a:bodyPr wrap="square" lIns="0" tIns="0" rIns="0" bIns="0" rtlCol="0"/>
          <a:lstStyle/>
          <a:p>
            <a:endParaRPr/>
          </a:p>
        </p:txBody>
      </p:sp>
      <p:sp>
        <p:nvSpPr>
          <p:cNvPr id="140" name="object 140"/>
          <p:cNvSpPr/>
          <p:nvPr/>
        </p:nvSpPr>
        <p:spPr>
          <a:xfrm>
            <a:off x="6162928" y="3904488"/>
            <a:ext cx="635" cy="1270"/>
          </a:xfrm>
          <a:custGeom>
            <a:avLst/>
            <a:gdLst/>
            <a:ahLst/>
            <a:cxnLst/>
            <a:rect l="l" t="t" r="r" b="b"/>
            <a:pathLst>
              <a:path w="635" h="1270">
                <a:moveTo>
                  <a:pt x="635" y="0"/>
                </a:moveTo>
                <a:lnTo>
                  <a:pt x="0" y="0"/>
                </a:lnTo>
                <a:lnTo>
                  <a:pt x="0" y="1143"/>
                </a:lnTo>
                <a:lnTo>
                  <a:pt x="635" y="0"/>
                </a:lnTo>
                <a:close/>
              </a:path>
            </a:pathLst>
          </a:custGeom>
          <a:solidFill>
            <a:srgbClr val="859AA9"/>
          </a:solidFill>
        </p:spPr>
        <p:txBody>
          <a:bodyPr wrap="square" lIns="0" tIns="0" rIns="0" bIns="0" rtlCol="0"/>
          <a:lstStyle/>
          <a:p>
            <a:endParaRPr/>
          </a:p>
        </p:txBody>
      </p:sp>
      <p:sp>
        <p:nvSpPr>
          <p:cNvPr id="141" name="object 141"/>
          <p:cNvSpPr txBox="1"/>
          <p:nvPr/>
        </p:nvSpPr>
        <p:spPr>
          <a:xfrm>
            <a:off x="5605526" y="3155441"/>
            <a:ext cx="1067435" cy="167005"/>
          </a:xfrm>
          <a:prstGeom prst="rect">
            <a:avLst/>
          </a:prstGeom>
        </p:spPr>
        <p:txBody>
          <a:bodyPr vert="horz" wrap="square" lIns="0" tIns="0" rIns="0" bIns="0" rtlCol="0">
            <a:spAutoFit/>
          </a:bodyPr>
          <a:lstStyle/>
          <a:p>
            <a:pPr marL="12700">
              <a:lnSpc>
                <a:spcPct val="100000"/>
              </a:lnSpc>
            </a:pPr>
            <a:r>
              <a:rPr sz="1000" i="1" spc="-10">
                <a:latin typeface="Arial"/>
                <a:cs typeface="Arial"/>
              </a:rPr>
              <a:t>Validating full</a:t>
            </a:r>
            <a:r>
              <a:rPr sz="1000" i="1" spc="-185">
                <a:latin typeface="Arial"/>
                <a:cs typeface="Arial"/>
              </a:rPr>
              <a:t> </a:t>
            </a:r>
            <a:r>
              <a:rPr sz="1000" i="1" spc="-15">
                <a:latin typeface="Arial"/>
                <a:cs typeface="Arial"/>
              </a:rPr>
              <a:t>node</a:t>
            </a:r>
            <a:endParaRPr sz="1000">
              <a:latin typeface="Arial"/>
              <a:cs typeface="Arial"/>
            </a:endParaRPr>
          </a:p>
        </p:txBody>
      </p:sp>
      <p:sp>
        <p:nvSpPr>
          <p:cNvPr id="142" name="object 142"/>
          <p:cNvSpPr txBox="1"/>
          <p:nvPr/>
        </p:nvSpPr>
        <p:spPr>
          <a:xfrm>
            <a:off x="10004043" y="3161538"/>
            <a:ext cx="528320" cy="167005"/>
          </a:xfrm>
          <a:prstGeom prst="rect">
            <a:avLst/>
          </a:prstGeom>
        </p:spPr>
        <p:txBody>
          <a:bodyPr vert="horz" wrap="square" lIns="0" tIns="0" rIns="0" bIns="0" rtlCol="0">
            <a:spAutoFit/>
          </a:bodyPr>
          <a:lstStyle/>
          <a:p>
            <a:pPr marL="12700">
              <a:lnSpc>
                <a:spcPct val="100000"/>
              </a:lnSpc>
            </a:pPr>
            <a:r>
              <a:rPr sz="1000" i="1" spc="-10">
                <a:latin typeface="Arial"/>
                <a:cs typeface="Arial"/>
              </a:rPr>
              <a:t>Full</a:t>
            </a:r>
            <a:r>
              <a:rPr sz="1000" i="1" spc="-180">
                <a:latin typeface="Arial"/>
                <a:cs typeface="Arial"/>
              </a:rPr>
              <a:t> </a:t>
            </a:r>
            <a:r>
              <a:rPr sz="1000" i="1" spc="-15">
                <a:latin typeface="Arial"/>
                <a:cs typeface="Arial"/>
              </a:rPr>
              <a:t>node</a:t>
            </a:r>
            <a:endParaRPr sz="1000">
              <a:latin typeface="Arial"/>
              <a:cs typeface="Arial"/>
            </a:endParaRPr>
          </a:p>
        </p:txBody>
      </p:sp>
      <p:sp>
        <p:nvSpPr>
          <p:cNvPr id="143" name="object 143"/>
          <p:cNvSpPr txBox="1"/>
          <p:nvPr/>
        </p:nvSpPr>
        <p:spPr>
          <a:xfrm>
            <a:off x="9342628" y="4540504"/>
            <a:ext cx="579120" cy="197485"/>
          </a:xfrm>
          <a:prstGeom prst="rect">
            <a:avLst/>
          </a:prstGeom>
        </p:spPr>
        <p:txBody>
          <a:bodyPr vert="horz" wrap="square" lIns="0" tIns="0" rIns="0" bIns="0" rtlCol="0">
            <a:spAutoFit/>
          </a:bodyPr>
          <a:lstStyle/>
          <a:p>
            <a:pPr marL="12700">
              <a:lnSpc>
                <a:spcPct val="100000"/>
              </a:lnSpc>
            </a:pPr>
            <a:r>
              <a:rPr sz="1200" spc="-15">
                <a:latin typeface="Arial"/>
                <a:cs typeface="Arial"/>
              </a:rPr>
              <a:t>Ha</a:t>
            </a:r>
            <a:r>
              <a:rPr sz="1200" spc="-10">
                <a:latin typeface="Arial"/>
                <a:cs typeface="Arial"/>
              </a:rPr>
              <a:t>s</a:t>
            </a:r>
            <a:r>
              <a:rPr sz="1200" spc="-15">
                <a:latin typeface="Arial"/>
                <a:cs typeface="Arial"/>
              </a:rPr>
              <a:t>hin</a:t>
            </a:r>
            <a:r>
              <a:rPr sz="1200" spc="-5">
                <a:latin typeface="Arial"/>
                <a:cs typeface="Arial"/>
              </a:rPr>
              <a:t>g</a:t>
            </a:r>
            <a:endParaRPr sz="1200">
              <a:latin typeface="Arial"/>
              <a:cs typeface="Arial"/>
            </a:endParaRPr>
          </a:p>
        </p:txBody>
      </p:sp>
      <p:sp>
        <p:nvSpPr>
          <p:cNvPr id="144" name="object 144"/>
          <p:cNvSpPr txBox="1"/>
          <p:nvPr/>
        </p:nvSpPr>
        <p:spPr>
          <a:xfrm>
            <a:off x="2178557" y="1726946"/>
            <a:ext cx="1028065" cy="380365"/>
          </a:xfrm>
          <a:prstGeom prst="rect">
            <a:avLst/>
          </a:prstGeom>
        </p:spPr>
        <p:txBody>
          <a:bodyPr vert="horz" wrap="square" lIns="0" tIns="0" rIns="0" bIns="0" rtlCol="0">
            <a:spAutoFit/>
          </a:bodyPr>
          <a:lstStyle/>
          <a:p>
            <a:pPr marL="167640" marR="5080" indent="-155575">
              <a:lnSpc>
                <a:spcPct val="100000"/>
              </a:lnSpc>
            </a:pPr>
            <a:r>
              <a:rPr sz="1200" spc="-10">
                <a:latin typeface="Arial"/>
                <a:cs typeface="Arial"/>
              </a:rPr>
              <a:t>Rules </a:t>
            </a:r>
            <a:r>
              <a:rPr sz="1200" spc="-5">
                <a:latin typeface="Arial"/>
                <a:cs typeface="Arial"/>
              </a:rPr>
              <a:t>of</a:t>
            </a:r>
            <a:r>
              <a:rPr sz="1200" spc="-175">
                <a:latin typeface="Arial"/>
                <a:cs typeface="Arial"/>
              </a:rPr>
              <a:t> </a:t>
            </a:r>
            <a:r>
              <a:rPr sz="1200" spc="-10">
                <a:latin typeface="Arial"/>
                <a:cs typeface="Arial"/>
              </a:rPr>
              <a:t>ledger  operations</a:t>
            </a:r>
            <a:endParaRPr sz="1200">
              <a:latin typeface="Arial"/>
              <a:cs typeface="Arial"/>
            </a:endParaRPr>
          </a:p>
        </p:txBody>
      </p:sp>
      <p:sp>
        <p:nvSpPr>
          <p:cNvPr id="145" name="object 145"/>
          <p:cNvSpPr txBox="1"/>
          <p:nvPr/>
        </p:nvSpPr>
        <p:spPr>
          <a:xfrm>
            <a:off x="4370070" y="1726946"/>
            <a:ext cx="1028065" cy="380365"/>
          </a:xfrm>
          <a:prstGeom prst="rect">
            <a:avLst/>
          </a:prstGeom>
        </p:spPr>
        <p:txBody>
          <a:bodyPr vert="horz" wrap="square" lIns="0" tIns="0" rIns="0" bIns="0" rtlCol="0">
            <a:spAutoFit/>
          </a:bodyPr>
          <a:lstStyle/>
          <a:p>
            <a:pPr marL="167640" marR="5080" indent="-155575">
              <a:lnSpc>
                <a:spcPct val="100000"/>
              </a:lnSpc>
            </a:pPr>
            <a:r>
              <a:rPr sz="1200" spc="-10">
                <a:latin typeface="Arial"/>
                <a:cs typeface="Arial"/>
              </a:rPr>
              <a:t>Rules </a:t>
            </a:r>
            <a:r>
              <a:rPr sz="1200" spc="-5">
                <a:latin typeface="Arial"/>
                <a:cs typeface="Arial"/>
              </a:rPr>
              <a:t>of</a:t>
            </a:r>
            <a:r>
              <a:rPr sz="1200" spc="-175">
                <a:latin typeface="Arial"/>
                <a:cs typeface="Arial"/>
              </a:rPr>
              <a:t> </a:t>
            </a:r>
            <a:r>
              <a:rPr sz="1200" spc="-10">
                <a:latin typeface="Arial"/>
                <a:cs typeface="Arial"/>
              </a:rPr>
              <a:t>ledger  operations</a:t>
            </a:r>
            <a:endParaRPr sz="1200">
              <a:latin typeface="Arial"/>
              <a:cs typeface="Arial"/>
            </a:endParaRPr>
          </a:p>
        </p:txBody>
      </p:sp>
      <p:sp>
        <p:nvSpPr>
          <p:cNvPr id="146" name="object 146"/>
          <p:cNvSpPr/>
          <p:nvPr/>
        </p:nvSpPr>
        <p:spPr>
          <a:xfrm>
            <a:off x="7444549" y="3950334"/>
            <a:ext cx="0" cy="564515"/>
          </a:xfrm>
          <a:custGeom>
            <a:avLst/>
            <a:gdLst/>
            <a:ahLst/>
            <a:cxnLst/>
            <a:rect l="l" t="t" r="r" b="b"/>
            <a:pathLst>
              <a:path h="564514">
                <a:moveTo>
                  <a:pt x="0" y="0"/>
                </a:moveTo>
                <a:lnTo>
                  <a:pt x="0" y="564133"/>
                </a:lnTo>
              </a:path>
            </a:pathLst>
          </a:custGeom>
          <a:ln w="27304">
            <a:solidFill>
              <a:srgbClr val="0D8185"/>
            </a:solidFill>
          </a:ln>
        </p:spPr>
        <p:txBody>
          <a:bodyPr wrap="square" lIns="0" tIns="0" rIns="0" bIns="0" rtlCol="0"/>
          <a:lstStyle/>
          <a:p>
            <a:endParaRPr/>
          </a:p>
        </p:txBody>
      </p:sp>
      <p:sp>
        <p:nvSpPr>
          <p:cNvPr id="147" name="object 147"/>
          <p:cNvSpPr/>
          <p:nvPr/>
        </p:nvSpPr>
        <p:spPr>
          <a:xfrm>
            <a:off x="7379207" y="3895344"/>
            <a:ext cx="82550" cy="131445"/>
          </a:xfrm>
          <a:custGeom>
            <a:avLst/>
            <a:gdLst/>
            <a:ahLst/>
            <a:cxnLst/>
            <a:rect l="l" t="t" r="r" b="b"/>
            <a:pathLst>
              <a:path w="82550" h="131445">
                <a:moveTo>
                  <a:pt x="66801" y="0"/>
                </a:moveTo>
                <a:lnTo>
                  <a:pt x="3048" y="106806"/>
                </a:lnTo>
                <a:lnTo>
                  <a:pt x="0" y="112902"/>
                </a:lnTo>
                <a:lnTo>
                  <a:pt x="3048" y="122046"/>
                </a:lnTo>
                <a:lnTo>
                  <a:pt x="9144" y="125094"/>
                </a:lnTo>
                <a:lnTo>
                  <a:pt x="15240" y="131190"/>
                </a:lnTo>
                <a:lnTo>
                  <a:pt x="24257" y="128142"/>
                </a:lnTo>
                <a:lnTo>
                  <a:pt x="27305" y="122046"/>
                </a:lnTo>
                <a:lnTo>
                  <a:pt x="51689" y="80390"/>
                </a:lnTo>
                <a:lnTo>
                  <a:pt x="51689" y="27431"/>
                </a:lnTo>
                <a:lnTo>
                  <a:pt x="82423" y="27431"/>
                </a:lnTo>
                <a:lnTo>
                  <a:pt x="66801" y="0"/>
                </a:lnTo>
                <a:close/>
              </a:path>
            </a:pathLst>
          </a:custGeom>
          <a:solidFill>
            <a:srgbClr val="0D8185"/>
          </a:solidFill>
        </p:spPr>
        <p:txBody>
          <a:bodyPr wrap="square" lIns="0" tIns="0" rIns="0" bIns="0" rtlCol="0"/>
          <a:lstStyle/>
          <a:p>
            <a:endParaRPr/>
          </a:p>
        </p:txBody>
      </p:sp>
      <p:sp>
        <p:nvSpPr>
          <p:cNvPr id="148" name="object 148"/>
          <p:cNvSpPr/>
          <p:nvPr/>
        </p:nvSpPr>
        <p:spPr>
          <a:xfrm>
            <a:off x="7458202" y="3922776"/>
            <a:ext cx="52069" cy="104139"/>
          </a:xfrm>
          <a:custGeom>
            <a:avLst/>
            <a:gdLst/>
            <a:ahLst/>
            <a:cxnLst/>
            <a:rect l="l" t="t" r="r" b="b"/>
            <a:pathLst>
              <a:path w="52070" h="104139">
                <a:moveTo>
                  <a:pt x="3428" y="0"/>
                </a:moveTo>
                <a:lnTo>
                  <a:pt x="0" y="0"/>
                </a:lnTo>
                <a:lnTo>
                  <a:pt x="0" y="50292"/>
                </a:lnTo>
                <a:lnTo>
                  <a:pt x="24383" y="94615"/>
                </a:lnTo>
                <a:lnTo>
                  <a:pt x="27304" y="100711"/>
                </a:lnTo>
                <a:lnTo>
                  <a:pt x="36449" y="103759"/>
                </a:lnTo>
                <a:lnTo>
                  <a:pt x="42545" y="97662"/>
                </a:lnTo>
                <a:lnTo>
                  <a:pt x="51689" y="94615"/>
                </a:lnTo>
                <a:lnTo>
                  <a:pt x="51689" y="85471"/>
                </a:lnTo>
                <a:lnTo>
                  <a:pt x="48641" y="79375"/>
                </a:lnTo>
                <a:lnTo>
                  <a:pt x="3428" y="0"/>
                </a:lnTo>
                <a:close/>
              </a:path>
            </a:pathLst>
          </a:custGeom>
          <a:solidFill>
            <a:srgbClr val="0D8185"/>
          </a:solidFill>
        </p:spPr>
        <p:txBody>
          <a:bodyPr wrap="square" lIns="0" tIns="0" rIns="0" bIns="0" rtlCol="0"/>
          <a:lstStyle/>
          <a:p>
            <a:endParaRPr/>
          </a:p>
        </p:txBody>
      </p:sp>
      <p:sp>
        <p:nvSpPr>
          <p:cNvPr id="149" name="object 149"/>
          <p:cNvSpPr/>
          <p:nvPr/>
        </p:nvSpPr>
        <p:spPr>
          <a:xfrm>
            <a:off x="7430896" y="3922776"/>
            <a:ext cx="27305" cy="53340"/>
          </a:xfrm>
          <a:custGeom>
            <a:avLst/>
            <a:gdLst/>
            <a:ahLst/>
            <a:cxnLst/>
            <a:rect l="l" t="t" r="r" b="b"/>
            <a:pathLst>
              <a:path w="27304" h="53339">
                <a:moveTo>
                  <a:pt x="27304" y="0"/>
                </a:moveTo>
                <a:lnTo>
                  <a:pt x="0" y="0"/>
                </a:lnTo>
                <a:lnTo>
                  <a:pt x="0" y="52959"/>
                </a:lnTo>
                <a:lnTo>
                  <a:pt x="14858" y="27559"/>
                </a:lnTo>
                <a:lnTo>
                  <a:pt x="3048" y="6096"/>
                </a:lnTo>
                <a:lnTo>
                  <a:pt x="27304" y="6096"/>
                </a:lnTo>
                <a:lnTo>
                  <a:pt x="27304" y="0"/>
                </a:lnTo>
                <a:close/>
              </a:path>
            </a:pathLst>
          </a:custGeom>
          <a:solidFill>
            <a:srgbClr val="0D8185"/>
          </a:solidFill>
        </p:spPr>
        <p:txBody>
          <a:bodyPr wrap="square" lIns="0" tIns="0" rIns="0" bIns="0" rtlCol="0"/>
          <a:lstStyle/>
          <a:p>
            <a:endParaRPr/>
          </a:p>
        </p:txBody>
      </p:sp>
      <p:sp>
        <p:nvSpPr>
          <p:cNvPr id="150" name="object 150"/>
          <p:cNvSpPr/>
          <p:nvPr/>
        </p:nvSpPr>
        <p:spPr>
          <a:xfrm>
            <a:off x="7445756" y="3928871"/>
            <a:ext cx="12700" cy="44450"/>
          </a:xfrm>
          <a:custGeom>
            <a:avLst/>
            <a:gdLst/>
            <a:ahLst/>
            <a:cxnLst/>
            <a:rect l="l" t="t" r="r" b="b"/>
            <a:pathLst>
              <a:path w="12700" h="44450">
                <a:moveTo>
                  <a:pt x="12446" y="0"/>
                </a:moveTo>
                <a:lnTo>
                  <a:pt x="0" y="21462"/>
                </a:lnTo>
                <a:lnTo>
                  <a:pt x="12446" y="44195"/>
                </a:lnTo>
                <a:lnTo>
                  <a:pt x="12446" y="0"/>
                </a:lnTo>
                <a:close/>
              </a:path>
            </a:pathLst>
          </a:custGeom>
          <a:solidFill>
            <a:srgbClr val="0D8185"/>
          </a:solidFill>
        </p:spPr>
        <p:txBody>
          <a:bodyPr wrap="square" lIns="0" tIns="0" rIns="0" bIns="0" rtlCol="0"/>
          <a:lstStyle/>
          <a:p>
            <a:endParaRPr/>
          </a:p>
        </p:txBody>
      </p:sp>
      <p:sp>
        <p:nvSpPr>
          <p:cNvPr id="151" name="object 151"/>
          <p:cNvSpPr/>
          <p:nvPr/>
        </p:nvSpPr>
        <p:spPr>
          <a:xfrm>
            <a:off x="7433944" y="3928871"/>
            <a:ext cx="24765" cy="21590"/>
          </a:xfrm>
          <a:custGeom>
            <a:avLst/>
            <a:gdLst/>
            <a:ahLst/>
            <a:cxnLst/>
            <a:rect l="l" t="t" r="r" b="b"/>
            <a:pathLst>
              <a:path w="24765" h="21589">
                <a:moveTo>
                  <a:pt x="24256" y="0"/>
                </a:moveTo>
                <a:lnTo>
                  <a:pt x="0" y="0"/>
                </a:lnTo>
                <a:lnTo>
                  <a:pt x="11810" y="21462"/>
                </a:lnTo>
                <a:lnTo>
                  <a:pt x="24256" y="0"/>
                </a:lnTo>
                <a:close/>
              </a:path>
            </a:pathLst>
          </a:custGeom>
          <a:solidFill>
            <a:srgbClr val="0D8185"/>
          </a:solidFill>
        </p:spPr>
        <p:txBody>
          <a:bodyPr wrap="square" lIns="0" tIns="0" rIns="0" bIns="0" rtlCol="0"/>
          <a:lstStyle/>
          <a:p>
            <a:endParaRPr/>
          </a:p>
        </p:txBody>
      </p:sp>
      <p:sp>
        <p:nvSpPr>
          <p:cNvPr id="152" name="object 152"/>
          <p:cNvSpPr/>
          <p:nvPr/>
        </p:nvSpPr>
        <p:spPr>
          <a:xfrm>
            <a:off x="9637648" y="3912996"/>
            <a:ext cx="0" cy="601980"/>
          </a:xfrm>
          <a:custGeom>
            <a:avLst/>
            <a:gdLst/>
            <a:ahLst/>
            <a:cxnLst/>
            <a:rect l="l" t="t" r="r" b="b"/>
            <a:pathLst>
              <a:path h="601979">
                <a:moveTo>
                  <a:pt x="0" y="0"/>
                </a:moveTo>
                <a:lnTo>
                  <a:pt x="0" y="601471"/>
                </a:lnTo>
              </a:path>
            </a:pathLst>
          </a:custGeom>
          <a:ln w="12192">
            <a:solidFill>
              <a:srgbClr val="859AA9"/>
            </a:solidFill>
          </a:ln>
        </p:spPr>
        <p:txBody>
          <a:bodyPr wrap="square" lIns="0" tIns="0" rIns="0" bIns="0" rtlCol="0"/>
          <a:lstStyle/>
          <a:p>
            <a:endParaRPr/>
          </a:p>
        </p:txBody>
      </p:sp>
      <p:sp>
        <p:nvSpPr>
          <p:cNvPr id="153" name="object 153"/>
          <p:cNvSpPr/>
          <p:nvPr/>
        </p:nvSpPr>
        <p:spPr>
          <a:xfrm>
            <a:off x="9592056" y="3983863"/>
            <a:ext cx="3175" cy="3175"/>
          </a:xfrm>
          <a:custGeom>
            <a:avLst/>
            <a:gdLst/>
            <a:ahLst/>
            <a:cxnLst/>
            <a:rect l="l" t="t" r="r" b="b"/>
            <a:pathLst>
              <a:path w="3175" h="3175">
                <a:moveTo>
                  <a:pt x="3048" y="0"/>
                </a:moveTo>
                <a:lnTo>
                  <a:pt x="0" y="0"/>
                </a:lnTo>
                <a:lnTo>
                  <a:pt x="0" y="3048"/>
                </a:lnTo>
                <a:lnTo>
                  <a:pt x="3048" y="0"/>
                </a:lnTo>
                <a:close/>
              </a:path>
            </a:pathLst>
          </a:custGeom>
          <a:solidFill>
            <a:srgbClr val="859AA9"/>
          </a:solidFill>
        </p:spPr>
        <p:txBody>
          <a:bodyPr wrap="square" lIns="0" tIns="0" rIns="0" bIns="0" rtlCol="0"/>
          <a:lstStyle/>
          <a:p>
            <a:endParaRPr/>
          </a:p>
        </p:txBody>
      </p:sp>
      <p:sp>
        <p:nvSpPr>
          <p:cNvPr id="154" name="object 154"/>
          <p:cNvSpPr/>
          <p:nvPr/>
        </p:nvSpPr>
        <p:spPr>
          <a:xfrm>
            <a:off x="9680193" y="3983863"/>
            <a:ext cx="3175" cy="3175"/>
          </a:xfrm>
          <a:custGeom>
            <a:avLst/>
            <a:gdLst/>
            <a:ahLst/>
            <a:cxnLst/>
            <a:rect l="l" t="t" r="r" b="b"/>
            <a:pathLst>
              <a:path w="3175" h="3175">
                <a:moveTo>
                  <a:pt x="3048" y="0"/>
                </a:moveTo>
                <a:lnTo>
                  <a:pt x="0" y="0"/>
                </a:lnTo>
                <a:lnTo>
                  <a:pt x="3048" y="3048"/>
                </a:lnTo>
                <a:lnTo>
                  <a:pt x="3048" y="0"/>
                </a:lnTo>
                <a:close/>
              </a:path>
            </a:pathLst>
          </a:custGeom>
          <a:solidFill>
            <a:srgbClr val="859AA9"/>
          </a:solidFill>
        </p:spPr>
        <p:txBody>
          <a:bodyPr wrap="square" lIns="0" tIns="0" rIns="0" bIns="0" rtlCol="0"/>
          <a:lstStyle/>
          <a:p>
            <a:endParaRPr/>
          </a:p>
        </p:txBody>
      </p:sp>
      <p:sp>
        <p:nvSpPr>
          <p:cNvPr id="155" name="object 155"/>
          <p:cNvSpPr/>
          <p:nvPr/>
        </p:nvSpPr>
        <p:spPr>
          <a:xfrm>
            <a:off x="9589007" y="3905630"/>
            <a:ext cx="42545" cy="78740"/>
          </a:xfrm>
          <a:custGeom>
            <a:avLst/>
            <a:gdLst/>
            <a:ahLst/>
            <a:cxnLst/>
            <a:rect l="l" t="t" r="r" b="b"/>
            <a:pathLst>
              <a:path w="42545" h="78739">
                <a:moveTo>
                  <a:pt x="42545" y="0"/>
                </a:moveTo>
                <a:lnTo>
                  <a:pt x="0" y="72009"/>
                </a:lnTo>
                <a:lnTo>
                  <a:pt x="0" y="78232"/>
                </a:lnTo>
                <a:lnTo>
                  <a:pt x="9144" y="78232"/>
                </a:lnTo>
                <a:lnTo>
                  <a:pt x="42545" y="18288"/>
                </a:lnTo>
                <a:lnTo>
                  <a:pt x="42545" y="0"/>
                </a:lnTo>
                <a:close/>
              </a:path>
            </a:pathLst>
          </a:custGeom>
          <a:solidFill>
            <a:srgbClr val="859AA9"/>
          </a:solidFill>
        </p:spPr>
        <p:txBody>
          <a:bodyPr wrap="square" lIns="0" tIns="0" rIns="0" bIns="0" rtlCol="0"/>
          <a:lstStyle/>
          <a:p>
            <a:endParaRPr/>
          </a:p>
        </p:txBody>
      </p:sp>
      <p:sp>
        <p:nvSpPr>
          <p:cNvPr id="156" name="object 156"/>
          <p:cNvSpPr/>
          <p:nvPr/>
        </p:nvSpPr>
        <p:spPr>
          <a:xfrm>
            <a:off x="9640696" y="3904488"/>
            <a:ext cx="45720" cy="79375"/>
          </a:xfrm>
          <a:custGeom>
            <a:avLst/>
            <a:gdLst/>
            <a:ahLst/>
            <a:cxnLst/>
            <a:rect l="l" t="t" r="r" b="b"/>
            <a:pathLst>
              <a:path w="45720" h="79375">
                <a:moveTo>
                  <a:pt x="2412" y="0"/>
                </a:moveTo>
                <a:lnTo>
                  <a:pt x="0" y="0"/>
                </a:lnTo>
                <a:lnTo>
                  <a:pt x="0" y="14097"/>
                </a:lnTo>
                <a:lnTo>
                  <a:pt x="36449" y="79375"/>
                </a:lnTo>
                <a:lnTo>
                  <a:pt x="45593" y="79375"/>
                </a:lnTo>
                <a:lnTo>
                  <a:pt x="45593" y="73151"/>
                </a:lnTo>
                <a:lnTo>
                  <a:pt x="2412" y="0"/>
                </a:lnTo>
                <a:close/>
              </a:path>
            </a:pathLst>
          </a:custGeom>
          <a:solidFill>
            <a:srgbClr val="859AA9"/>
          </a:solidFill>
        </p:spPr>
        <p:txBody>
          <a:bodyPr wrap="square" lIns="0" tIns="0" rIns="0" bIns="0" rtlCol="0"/>
          <a:lstStyle/>
          <a:p>
            <a:endParaRPr/>
          </a:p>
        </p:txBody>
      </p:sp>
      <p:sp>
        <p:nvSpPr>
          <p:cNvPr id="157" name="object 157"/>
          <p:cNvSpPr/>
          <p:nvPr/>
        </p:nvSpPr>
        <p:spPr>
          <a:xfrm>
            <a:off x="9631553" y="3895344"/>
            <a:ext cx="12065" cy="28575"/>
          </a:xfrm>
          <a:custGeom>
            <a:avLst/>
            <a:gdLst/>
            <a:ahLst/>
            <a:cxnLst/>
            <a:rect l="l" t="t" r="r" b="b"/>
            <a:pathLst>
              <a:path w="12065" h="28575">
                <a:moveTo>
                  <a:pt x="6096" y="0"/>
                </a:moveTo>
                <a:lnTo>
                  <a:pt x="0" y="10286"/>
                </a:lnTo>
                <a:lnTo>
                  <a:pt x="0" y="28574"/>
                </a:lnTo>
                <a:lnTo>
                  <a:pt x="6096" y="17652"/>
                </a:lnTo>
                <a:lnTo>
                  <a:pt x="3048" y="12191"/>
                </a:lnTo>
                <a:lnTo>
                  <a:pt x="9144" y="12191"/>
                </a:lnTo>
                <a:lnTo>
                  <a:pt x="9144" y="9143"/>
                </a:lnTo>
                <a:lnTo>
                  <a:pt x="11556" y="9143"/>
                </a:lnTo>
                <a:lnTo>
                  <a:pt x="6096" y="0"/>
                </a:lnTo>
                <a:close/>
              </a:path>
            </a:pathLst>
          </a:custGeom>
          <a:solidFill>
            <a:srgbClr val="859AA9"/>
          </a:solidFill>
        </p:spPr>
        <p:txBody>
          <a:bodyPr wrap="square" lIns="0" tIns="0" rIns="0" bIns="0" rtlCol="0"/>
          <a:lstStyle/>
          <a:p>
            <a:endParaRPr/>
          </a:p>
        </p:txBody>
      </p:sp>
      <p:sp>
        <p:nvSpPr>
          <p:cNvPr id="158" name="object 158"/>
          <p:cNvSpPr/>
          <p:nvPr/>
        </p:nvSpPr>
        <p:spPr>
          <a:xfrm>
            <a:off x="9637648" y="3907535"/>
            <a:ext cx="3175" cy="11430"/>
          </a:xfrm>
          <a:custGeom>
            <a:avLst/>
            <a:gdLst/>
            <a:ahLst/>
            <a:cxnLst/>
            <a:rect l="l" t="t" r="r" b="b"/>
            <a:pathLst>
              <a:path w="3175" h="11429">
                <a:moveTo>
                  <a:pt x="3048" y="0"/>
                </a:moveTo>
                <a:lnTo>
                  <a:pt x="0" y="5461"/>
                </a:lnTo>
                <a:lnTo>
                  <a:pt x="3048" y="11049"/>
                </a:lnTo>
                <a:lnTo>
                  <a:pt x="3048" y="0"/>
                </a:lnTo>
                <a:close/>
              </a:path>
            </a:pathLst>
          </a:custGeom>
          <a:solidFill>
            <a:srgbClr val="859AA9"/>
          </a:solidFill>
        </p:spPr>
        <p:txBody>
          <a:bodyPr wrap="square" lIns="0" tIns="0" rIns="0" bIns="0" rtlCol="0"/>
          <a:lstStyle/>
          <a:p>
            <a:endParaRPr/>
          </a:p>
        </p:txBody>
      </p:sp>
      <p:sp>
        <p:nvSpPr>
          <p:cNvPr id="159" name="object 159"/>
          <p:cNvSpPr/>
          <p:nvPr/>
        </p:nvSpPr>
        <p:spPr>
          <a:xfrm>
            <a:off x="9634601" y="3907535"/>
            <a:ext cx="6350" cy="5715"/>
          </a:xfrm>
          <a:custGeom>
            <a:avLst/>
            <a:gdLst/>
            <a:ahLst/>
            <a:cxnLst/>
            <a:rect l="l" t="t" r="r" b="b"/>
            <a:pathLst>
              <a:path w="6350" h="5714">
                <a:moveTo>
                  <a:pt x="6096" y="0"/>
                </a:moveTo>
                <a:lnTo>
                  <a:pt x="0" y="0"/>
                </a:lnTo>
                <a:lnTo>
                  <a:pt x="3048" y="5461"/>
                </a:lnTo>
                <a:lnTo>
                  <a:pt x="6096" y="0"/>
                </a:lnTo>
                <a:close/>
              </a:path>
            </a:pathLst>
          </a:custGeom>
          <a:solidFill>
            <a:srgbClr val="859AA9"/>
          </a:solidFill>
        </p:spPr>
        <p:txBody>
          <a:bodyPr wrap="square" lIns="0" tIns="0" rIns="0" bIns="0" rtlCol="0"/>
          <a:lstStyle/>
          <a:p>
            <a:endParaRPr/>
          </a:p>
        </p:txBody>
      </p:sp>
      <p:sp>
        <p:nvSpPr>
          <p:cNvPr id="160" name="object 160"/>
          <p:cNvSpPr/>
          <p:nvPr/>
        </p:nvSpPr>
        <p:spPr>
          <a:xfrm>
            <a:off x="9631553" y="3904488"/>
            <a:ext cx="635" cy="1270"/>
          </a:xfrm>
          <a:custGeom>
            <a:avLst/>
            <a:gdLst/>
            <a:ahLst/>
            <a:cxnLst/>
            <a:rect l="l" t="t" r="r" b="b"/>
            <a:pathLst>
              <a:path w="634" h="1270">
                <a:moveTo>
                  <a:pt x="635" y="0"/>
                </a:moveTo>
                <a:lnTo>
                  <a:pt x="0" y="0"/>
                </a:lnTo>
                <a:lnTo>
                  <a:pt x="0" y="1143"/>
                </a:lnTo>
                <a:lnTo>
                  <a:pt x="635" y="0"/>
                </a:lnTo>
                <a:close/>
              </a:path>
            </a:pathLst>
          </a:custGeom>
          <a:solidFill>
            <a:srgbClr val="859AA9"/>
          </a:solidFill>
        </p:spPr>
        <p:txBody>
          <a:bodyPr wrap="square" lIns="0" tIns="0" rIns="0" bIns="0" rtlCol="0"/>
          <a:lstStyle/>
          <a:p>
            <a:endParaRPr/>
          </a:p>
        </p:txBody>
      </p:sp>
      <p:sp>
        <p:nvSpPr>
          <p:cNvPr id="161" name="object 161"/>
          <p:cNvSpPr/>
          <p:nvPr/>
        </p:nvSpPr>
        <p:spPr>
          <a:xfrm>
            <a:off x="2603119" y="3336290"/>
            <a:ext cx="11430" cy="20320"/>
          </a:xfrm>
          <a:custGeom>
            <a:avLst/>
            <a:gdLst/>
            <a:ahLst/>
            <a:cxnLst/>
            <a:rect l="l" t="t" r="r" b="b"/>
            <a:pathLst>
              <a:path w="11430" h="20320">
                <a:moveTo>
                  <a:pt x="4572" y="0"/>
                </a:moveTo>
                <a:lnTo>
                  <a:pt x="0" y="7620"/>
                </a:lnTo>
                <a:lnTo>
                  <a:pt x="0" y="9144"/>
                </a:lnTo>
                <a:lnTo>
                  <a:pt x="6223" y="19812"/>
                </a:lnTo>
                <a:lnTo>
                  <a:pt x="11430" y="10668"/>
                </a:lnTo>
                <a:lnTo>
                  <a:pt x="9270" y="10668"/>
                </a:lnTo>
                <a:lnTo>
                  <a:pt x="9270" y="7620"/>
                </a:lnTo>
                <a:lnTo>
                  <a:pt x="4572" y="0"/>
                </a:lnTo>
                <a:close/>
              </a:path>
            </a:pathLst>
          </a:custGeom>
          <a:solidFill>
            <a:srgbClr val="859AA9"/>
          </a:solidFill>
        </p:spPr>
        <p:txBody>
          <a:bodyPr wrap="square" lIns="0" tIns="0" rIns="0" bIns="0" rtlCol="0"/>
          <a:lstStyle/>
          <a:p>
            <a:endParaRPr/>
          </a:p>
        </p:txBody>
      </p:sp>
      <p:sp>
        <p:nvSpPr>
          <p:cNvPr id="162" name="object 162"/>
          <p:cNvSpPr/>
          <p:nvPr/>
        </p:nvSpPr>
        <p:spPr>
          <a:xfrm>
            <a:off x="2603119" y="3345434"/>
            <a:ext cx="1270" cy="1905"/>
          </a:xfrm>
          <a:custGeom>
            <a:avLst/>
            <a:gdLst/>
            <a:ahLst/>
            <a:cxnLst/>
            <a:rect l="l" t="t" r="r" b="b"/>
            <a:pathLst>
              <a:path w="1269" h="1904">
                <a:moveTo>
                  <a:pt x="0" y="0"/>
                </a:moveTo>
                <a:lnTo>
                  <a:pt x="0" y="1524"/>
                </a:lnTo>
                <a:lnTo>
                  <a:pt x="888" y="1524"/>
                </a:lnTo>
                <a:lnTo>
                  <a:pt x="0" y="0"/>
                </a:lnTo>
                <a:close/>
              </a:path>
            </a:pathLst>
          </a:custGeom>
          <a:solidFill>
            <a:srgbClr val="859AA9"/>
          </a:solidFill>
        </p:spPr>
        <p:txBody>
          <a:bodyPr wrap="square" lIns="0" tIns="0" rIns="0" bIns="0" rtlCol="0"/>
          <a:lstStyle/>
          <a:p>
            <a:endParaRPr/>
          </a:p>
        </p:txBody>
      </p:sp>
      <p:sp>
        <p:nvSpPr>
          <p:cNvPr id="163" name="object 163"/>
          <p:cNvSpPr/>
          <p:nvPr/>
        </p:nvSpPr>
        <p:spPr>
          <a:xfrm>
            <a:off x="2612389" y="3264534"/>
            <a:ext cx="46355" cy="82550"/>
          </a:xfrm>
          <a:custGeom>
            <a:avLst/>
            <a:gdLst/>
            <a:ahLst/>
            <a:cxnLst/>
            <a:rect l="l" t="t" r="r" b="b"/>
            <a:pathLst>
              <a:path w="46355" h="82550">
                <a:moveTo>
                  <a:pt x="42799" y="0"/>
                </a:moveTo>
                <a:lnTo>
                  <a:pt x="36703" y="0"/>
                </a:lnTo>
                <a:lnTo>
                  <a:pt x="36703" y="3048"/>
                </a:lnTo>
                <a:lnTo>
                  <a:pt x="0" y="64135"/>
                </a:lnTo>
                <a:lnTo>
                  <a:pt x="0" y="82423"/>
                </a:lnTo>
                <a:lnTo>
                  <a:pt x="2159" y="82423"/>
                </a:lnTo>
                <a:lnTo>
                  <a:pt x="45847" y="6095"/>
                </a:lnTo>
                <a:lnTo>
                  <a:pt x="45847" y="3048"/>
                </a:lnTo>
                <a:lnTo>
                  <a:pt x="42799" y="0"/>
                </a:lnTo>
                <a:close/>
              </a:path>
            </a:pathLst>
          </a:custGeom>
          <a:solidFill>
            <a:srgbClr val="859AA9"/>
          </a:solidFill>
        </p:spPr>
        <p:txBody>
          <a:bodyPr wrap="square" lIns="0" tIns="0" rIns="0" bIns="0" rtlCol="0"/>
          <a:lstStyle/>
          <a:p>
            <a:endParaRPr/>
          </a:p>
        </p:txBody>
      </p:sp>
      <p:sp>
        <p:nvSpPr>
          <p:cNvPr id="164" name="object 164"/>
          <p:cNvSpPr/>
          <p:nvPr/>
        </p:nvSpPr>
        <p:spPr>
          <a:xfrm>
            <a:off x="2557272" y="3264534"/>
            <a:ext cx="46355" cy="81280"/>
          </a:xfrm>
          <a:custGeom>
            <a:avLst/>
            <a:gdLst/>
            <a:ahLst/>
            <a:cxnLst/>
            <a:rect l="l" t="t" r="r" b="b"/>
            <a:pathLst>
              <a:path w="46355" h="81279">
                <a:moveTo>
                  <a:pt x="9143" y="0"/>
                </a:moveTo>
                <a:lnTo>
                  <a:pt x="3047" y="0"/>
                </a:lnTo>
                <a:lnTo>
                  <a:pt x="0" y="3048"/>
                </a:lnTo>
                <a:lnTo>
                  <a:pt x="0" y="6095"/>
                </a:lnTo>
                <a:lnTo>
                  <a:pt x="3047" y="6095"/>
                </a:lnTo>
                <a:lnTo>
                  <a:pt x="45846" y="80899"/>
                </a:lnTo>
                <a:lnTo>
                  <a:pt x="45846" y="64135"/>
                </a:lnTo>
                <a:lnTo>
                  <a:pt x="9143" y="3048"/>
                </a:lnTo>
                <a:lnTo>
                  <a:pt x="9143" y="0"/>
                </a:lnTo>
                <a:close/>
              </a:path>
            </a:pathLst>
          </a:custGeom>
          <a:solidFill>
            <a:srgbClr val="859AA9"/>
          </a:solidFill>
        </p:spPr>
        <p:txBody>
          <a:bodyPr wrap="square" lIns="0" tIns="0" rIns="0" bIns="0" rtlCol="0"/>
          <a:lstStyle/>
          <a:p>
            <a:endParaRPr/>
          </a:p>
        </p:txBody>
      </p:sp>
      <p:sp>
        <p:nvSpPr>
          <p:cNvPr id="165" name="object 165"/>
          <p:cNvSpPr/>
          <p:nvPr/>
        </p:nvSpPr>
        <p:spPr>
          <a:xfrm>
            <a:off x="2603119" y="3328670"/>
            <a:ext cx="5080" cy="15240"/>
          </a:xfrm>
          <a:custGeom>
            <a:avLst/>
            <a:gdLst/>
            <a:ahLst/>
            <a:cxnLst/>
            <a:rect l="l" t="t" r="r" b="b"/>
            <a:pathLst>
              <a:path w="5080" h="15239">
                <a:moveTo>
                  <a:pt x="0" y="0"/>
                </a:moveTo>
                <a:lnTo>
                  <a:pt x="0" y="15239"/>
                </a:lnTo>
                <a:lnTo>
                  <a:pt x="4572" y="7619"/>
                </a:lnTo>
                <a:lnTo>
                  <a:pt x="0" y="0"/>
                </a:lnTo>
                <a:close/>
              </a:path>
            </a:pathLst>
          </a:custGeom>
          <a:solidFill>
            <a:srgbClr val="859AA9"/>
          </a:solidFill>
        </p:spPr>
        <p:txBody>
          <a:bodyPr wrap="square" lIns="0" tIns="0" rIns="0" bIns="0" rtlCol="0"/>
          <a:lstStyle/>
          <a:p>
            <a:endParaRPr/>
          </a:p>
        </p:txBody>
      </p:sp>
      <p:sp>
        <p:nvSpPr>
          <p:cNvPr id="166" name="object 166"/>
          <p:cNvSpPr/>
          <p:nvPr/>
        </p:nvSpPr>
        <p:spPr>
          <a:xfrm>
            <a:off x="2607691" y="3328670"/>
            <a:ext cx="5080" cy="15240"/>
          </a:xfrm>
          <a:custGeom>
            <a:avLst/>
            <a:gdLst/>
            <a:ahLst/>
            <a:cxnLst/>
            <a:rect l="l" t="t" r="r" b="b"/>
            <a:pathLst>
              <a:path w="5080" h="15239">
                <a:moveTo>
                  <a:pt x="4698" y="0"/>
                </a:moveTo>
                <a:lnTo>
                  <a:pt x="0" y="7619"/>
                </a:lnTo>
                <a:lnTo>
                  <a:pt x="4698" y="15239"/>
                </a:lnTo>
                <a:lnTo>
                  <a:pt x="4698" y="0"/>
                </a:lnTo>
                <a:close/>
              </a:path>
            </a:pathLst>
          </a:custGeom>
          <a:solidFill>
            <a:srgbClr val="859AA9"/>
          </a:solidFill>
        </p:spPr>
        <p:txBody>
          <a:bodyPr wrap="square" lIns="0" tIns="0" rIns="0" bIns="0" rtlCol="0"/>
          <a:lstStyle/>
          <a:p>
            <a:endParaRPr/>
          </a:p>
        </p:txBody>
      </p:sp>
      <p:sp>
        <p:nvSpPr>
          <p:cNvPr id="167" name="object 167"/>
          <p:cNvSpPr/>
          <p:nvPr/>
        </p:nvSpPr>
        <p:spPr>
          <a:xfrm>
            <a:off x="2607754" y="2932176"/>
            <a:ext cx="0" cy="404495"/>
          </a:xfrm>
          <a:custGeom>
            <a:avLst/>
            <a:gdLst/>
            <a:ahLst/>
            <a:cxnLst/>
            <a:rect l="l" t="t" r="r" b="b"/>
            <a:pathLst>
              <a:path h="404495">
                <a:moveTo>
                  <a:pt x="0" y="0"/>
                </a:moveTo>
                <a:lnTo>
                  <a:pt x="0" y="404113"/>
                </a:lnTo>
              </a:path>
            </a:pathLst>
          </a:custGeom>
          <a:ln w="9270">
            <a:solidFill>
              <a:srgbClr val="859AA9"/>
            </a:solidFill>
          </a:ln>
        </p:spPr>
        <p:txBody>
          <a:bodyPr wrap="square" lIns="0" tIns="0" rIns="0" bIns="0" rtlCol="0"/>
          <a:lstStyle/>
          <a:p>
            <a:endParaRPr/>
          </a:p>
        </p:txBody>
      </p:sp>
      <p:sp>
        <p:nvSpPr>
          <p:cNvPr id="168" name="object 168"/>
          <p:cNvSpPr/>
          <p:nvPr/>
        </p:nvSpPr>
        <p:spPr>
          <a:xfrm>
            <a:off x="2889376" y="3327653"/>
            <a:ext cx="12700" cy="28575"/>
          </a:xfrm>
          <a:custGeom>
            <a:avLst/>
            <a:gdLst/>
            <a:ahLst/>
            <a:cxnLst/>
            <a:rect l="l" t="t" r="r" b="b"/>
            <a:pathLst>
              <a:path w="12700" h="28575">
                <a:moveTo>
                  <a:pt x="0" y="0"/>
                </a:moveTo>
                <a:lnTo>
                  <a:pt x="0" y="17780"/>
                </a:lnTo>
                <a:lnTo>
                  <a:pt x="6096" y="28448"/>
                </a:lnTo>
                <a:lnTo>
                  <a:pt x="12192" y="17780"/>
                </a:lnTo>
                <a:lnTo>
                  <a:pt x="12192" y="16256"/>
                </a:lnTo>
                <a:lnTo>
                  <a:pt x="3048" y="16256"/>
                </a:lnTo>
                <a:lnTo>
                  <a:pt x="6096" y="10795"/>
                </a:lnTo>
                <a:lnTo>
                  <a:pt x="0" y="0"/>
                </a:lnTo>
                <a:close/>
              </a:path>
            </a:pathLst>
          </a:custGeom>
          <a:solidFill>
            <a:srgbClr val="859AA9"/>
          </a:solidFill>
        </p:spPr>
        <p:txBody>
          <a:bodyPr wrap="square" lIns="0" tIns="0" rIns="0" bIns="0" rtlCol="0"/>
          <a:lstStyle/>
          <a:p>
            <a:endParaRPr/>
          </a:p>
        </p:txBody>
      </p:sp>
      <p:sp>
        <p:nvSpPr>
          <p:cNvPr id="169" name="object 169"/>
          <p:cNvSpPr/>
          <p:nvPr/>
        </p:nvSpPr>
        <p:spPr>
          <a:xfrm>
            <a:off x="2889376" y="3345434"/>
            <a:ext cx="1270" cy="1905"/>
          </a:xfrm>
          <a:custGeom>
            <a:avLst/>
            <a:gdLst/>
            <a:ahLst/>
            <a:cxnLst/>
            <a:rect l="l" t="t" r="r" b="b"/>
            <a:pathLst>
              <a:path w="1269" h="1904">
                <a:moveTo>
                  <a:pt x="0" y="0"/>
                </a:moveTo>
                <a:lnTo>
                  <a:pt x="0" y="1524"/>
                </a:lnTo>
                <a:lnTo>
                  <a:pt x="889" y="1524"/>
                </a:lnTo>
                <a:lnTo>
                  <a:pt x="0" y="0"/>
                </a:lnTo>
                <a:close/>
              </a:path>
            </a:pathLst>
          </a:custGeom>
          <a:solidFill>
            <a:srgbClr val="859AA9"/>
          </a:solidFill>
        </p:spPr>
        <p:txBody>
          <a:bodyPr wrap="square" lIns="0" tIns="0" rIns="0" bIns="0" rtlCol="0"/>
          <a:lstStyle/>
          <a:p>
            <a:endParaRPr/>
          </a:p>
        </p:txBody>
      </p:sp>
      <p:sp>
        <p:nvSpPr>
          <p:cNvPr id="170" name="object 170"/>
          <p:cNvSpPr/>
          <p:nvPr/>
        </p:nvSpPr>
        <p:spPr>
          <a:xfrm>
            <a:off x="2900679" y="3345434"/>
            <a:ext cx="1270" cy="1905"/>
          </a:xfrm>
          <a:custGeom>
            <a:avLst/>
            <a:gdLst/>
            <a:ahLst/>
            <a:cxnLst/>
            <a:rect l="l" t="t" r="r" b="b"/>
            <a:pathLst>
              <a:path w="1269" h="1904">
                <a:moveTo>
                  <a:pt x="888" y="0"/>
                </a:moveTo>
                <a:lnTo>
                  <a:pt x="0" y="1524"/>
                </a:lnTo>
                <a:lnTo>
                  <a:pt x="888" y="1524"/>
                </a:lnTo>
                <a:lnTo>
                  <a:pt x="888" y="0"/>
                </a:lnTo>
                <a:close/>
              </a:path>
            </a:pathLst>
          </a:custGeom>
          <a:solidFill>
            <a:srgbClr val="859AA9"/>
          </a:solidFill>
        </p:spPr>
        <p:txBody>
          <a:bodyPr wrap="square" lIns="0" tIns="0" rIns="0" bIns="0" rtlCol="0"/>
          <a:lstStyle/>
          <a:p>
            <a:endParaRPr/>
          </a:p>
        </p:txBody>
      </p:sp>
      <p:sp>
        <p:nvSpPr>
          <p:cNvPr id="171" name="object 171"/>
          <p:cNvSpPr/>
          <p:nvPr/>
        </p:nvSpPr>
        <p:spPr>
          <a:xfrm>
            <a:off x="2901569" y="3264661"/>
            <a:ext cx="42545" cy="81280"/>
          </a:xfrm>
          <a:custGeom>
            <a:avLst/>
            <a:gdLst/>
            <a:ahLst/>
            <a:cxnLst/>
            <a:rect l="l" t="t" r="r" b="b"/>
            <a:pathLst>
              <a:path w="42544" h="81279">
                <a:moveTo>
                  <a:pt x="39497" y="0"/>
                </a:moveTo>
                <a:lnTo>
                  <a:pt x="36449" y="0"/>
                </a:lnTo>
                <a:lnTo>
                  <a:pt x="33400" y="3048"/>
                </a:lnTo>
                <a:lnTo>
                  <a:pt x="0" y="62864"/>
                </a:lnTo>
                <a:lnTo>
                  <a:pt x="0" y="80772"/>
                </a:lnTo>
                <a:lnTo>
                  <a:pt x="42544" y="6096"/>
                </a:lnTo>
                <a:lnTo>
                  <a:pt x="42544" y="3048"/>
                </a:lnTo>
                <a:lnTo>
                  <a:pt x="39497" y="0"/>
                </a:lnTo>
                <a:close/>
              </a:path>
            </a:pathLst>
          </a:custGeom>
          <a:solidFill>
            <a:srgbClr val="859AA9"/>
          </a:solidFill>
        </p:spPr>
        <p:txBody>
          <a:bodyPr wrap="square" lIns="0" tIns="0" rIns="0" bIns="0" rtlCol="0"/>
          <a:lstStyle/>
          <a:p>
            <a:endParaRPr/>
          </a:p>
        </p:txBody>
      </p:sp>
      <p:sp>
        <p:nvSpPr>
          <p:cNvPr id="172" name="object 172"/>
          <p:cNvSpPr/>
          <p:nvPr/>
        </p:nvSpPr>
        <p:spPr>
          <a:xfrm>
            <a:off x="2846832" y="3264661"/>
            <a:ext cx="42545" cy="81280"/>
          </a:xfrm>
          <a:custGeom>
            <a:avLst/>
            <a:gdLst/>
            <a:ahLst/>
            <a:cxnLst/>
            <a:rect l="l" t="t" r="r" b="b"/>
            <a:pathLst>
              <a:path w="42544" h="81279">
                <a:moveTo>
                  <a:pt x="6095" y="0"/>
                </a:moveTo>
                <a:lnTo>
                  <a:pt x="3048" y="0"/>
                </a:lnTo>
                <a:lnTo>
                  <a:pt x="0" y="3048"/>
                </a:lnTo>
                <a:lnTo>
                  <a:pt x="0" y="6096"/>
                </a:lnTo>
                <a:lnTo>
                  <a:pt x="42544" y="80772"/>
                </a:lnTo>
                <a:lnTo>
                  <a:pt x="42544" y="62864"/>
                </a:lnTo>
                <a:lnTo>
                  <a:pt x="9143" y="3048"/>
                </a:lnTo>
                <a:lnTo>
                  <a:pt x="6095" y="0"/>
                </a:lnTo>
                <a:close/>
              </a:path>
            </a:pathLst>
          </a:custGeom>
          <a:solidFill>
            <a:srgbClr val="859AA9"/>
          </a:solidFill>
        </p:spPr>
        <p:txBody>
          <a:bodyPr wrap="square" lIns="0" tIns="0" rIns="0" bIns="0" rtlCol="0"/>
          <a:lstStyle/>
          <a:p>
            <a:endParaRPr/>
          </a:p>
        </p:txBody>
      </p:sp>
      <p:sp>
        <p:nvSpPr>
          <p:cNvPr id="173" name="object 173"/>
          <p:cNvSpPr/>
          <p:nvPr/>
        </p:nvSpPr>
        <p:spPr>
          <a:xfrm>
            <a:off x="2892425" y="3338448"/>
            <a:ext cx="6350" cy="5715"/>
          </a:xfrm>
          <a:custGeom>
            <a:avLst/>
            <a:gdLst/>
            <a:ahLst/>
            <a:cxnLst/>
            <a:rect l="l" t="t" r="r" b="b"/>
            <a:pathLst>
              <a:path w="6350" h="5714">
                <a:moveTo>
                  <a:pt x="3048" y="0"/>
                </a:moveTo>
                <a:lnTo>
                  <a:pt x="0" y="5461"/>
                </a:lnTo>
                <a:lnTo>
                  <a:pt x="6095" y="5461"/>
                </a:lnTo>
                <a:lnTo>
                  <a:pt x="3048" y="0"/>
                </a:lnTo>
                <a:close/>
              </a:path>
            </a:pathLst>
          </a:custGeom>
          <a:solidFill>
            <a:srgbClr val="859AA9"/>
          </a:solidFill>
        </p:spPr>
        <p:txBody>
          <a:bodyPr wrap="square" lIns="0" tIns="0" rIns="0" bIns="0" rtlCol="0"/>
          <a:lstStyle/>
          <a:p>
            <a:endParaRPr/>
          </a:p>
        </p:txBody>
      </p:sp>
      <p:sp>
        <p:nvSpPr>
          <p:cNvPr id="174" name="object 174"/>
          <p:cNvSpPr/>
          <p:nvPr/>
        </p:nvSpPr>
        <p:spPr>
          <a:xfrm>
            <a:off x="2895473" y="3327527"/>
            <a:ext cx="6350" cy="16510"/>
          </a:xfrm>
          <a:custGeom>
            <a:avLst/>
            <a:gdLst/>
            <a:ahLst/>
            <a:cxnLst/>
            <a:rect l="l" t="t" r="r" b="b"/>
            <a:pathLst>
              <a:path w="6350" h="16510">
                <a:moveTo>
                  <a:pt x="6095" y="0"/>
                </a:moveTo>
                <a:lnTo>
                  <a:pt x="0" y="10922"/>
                </a:lnTo>
                <a:lnTo>
                  <a:pt x="3047" y="16383"/>
                </a:lnTo>
                <a:lnTo>
                  <a:pt x="6095" y="16383"/>
                </a:lnTo>
                <a:lnTo>
                  <a:pt x="6095" y="0"/>
                </a:lnTo>
                <a:close/>
              </a:path>
            </a:pathLst>
          </a:custGeom>
          <a:solidFill>
            <a:srgbClr val="859AA9"/>
          </a:solidFill>
        </p:spPr>
        <p:txBody>
          <a:bodyPr wrap="square" lIns="0" tIns="0" rIns="0" bIns="0" rtlCol="0"/>
          <a:lstStyle/>
          <a:p>
            <a:endParaRPr/>
          </a:p>
        </p:txBody>
      </p:sp>
      <p:sp>
        <p:nvSpPr>
          <p:cNvPr id="175" name="object 175"/>
          <p:cNvSpPr/>
          <p:nvPr/>
        </p:nvSpPr>
        <p:spPr>
          <a:xfrm>
            <a:off x="2895473" y="2170176"/>
            <a:ext cx="0" cy="222885"/>
          </a:xfrm>
          <a:custGeom>
            <a:avLst/>
            <a:gdLst/>
            <a:ahLst/>
            <a:cxnLst/>
            <a:rect l="l" t="t" r="r" b="b"/>
            <a:pathLst>
              <a:path h="222885">
                <a:moveTo>
                  <a:pt x="0" y="0"/>
                </a:moveTo>
                <a:lnTo>
                  <a:pt x="0" y="222503"/>
                </a:lnTo>
              </a:path>
            </a:pathLst>
          </a:custGeom>
          <a:ln w="12192">
            <a:solidFill>
              <a:srgbClr val="859AA9"/>
            </a:solidFill>
          </a:ln>
        </p:spPr>
        <p:txBody>
          <a:bodyPr wrap="square" lIns="0" tIns="0" rIns="0" bIns="0" rtlCol="0"/>
          <a:lstStyle/>
          <a:p>
            <a:endParaRPr/>
          </a:p>
        </p:txBody>
      </p:sp>
      <p:sp>
        <p:nvSpPr>
          <p:cNvPr id="176" name="object 176"/>
          <p:cNvSpPr/>
          <p:nvPr/>
        </p:nvSpPr>
        <p:spPr>
          <a:xfrm>
            <a:off x="2895473" y="2825242"/>
            <a:ext cx="0" cy="513715"/>
          </a:xfrm>
          <a:custGeom>
            <a:avLst/>
            <a:gdLst/>
            <a:ahLst/>
            <a:cxnLst/>
            <a:rect l="l" t="t" r="r" b="b"/>
            <a:pathLst>
              <a:path h="513714">
                <a:moveTo>
                  <a:pt x="0" y="0"/>
                </a:moveTo>
                <a:lnTo>
                  <a:pt x="0" y="513207"/>
                </a:lnTo>
              </a:path>
            </a:pathLst>
          </a:custGeom>
          <a:ln w="12192">
            <a:solidFill>
              <a:srgbClr val="859AA9"/>
            </a:solidFill>
          </a:ln>
        </p:spPr>
        <p:txBody>
          <a:bodyPr wrap="square" lIns="0" tIns="0" rIns="0" bIns="0" rtlCol="0"/>
          <a:lstStyle/>
          <a:p>
            <a:endParaRPr/>
          </a:p>
        </p:txBody>
      </p:sp>
      <p:sp>
        <p:nvSpPr>
          <p:cNvPr id="177" name="object 177"/>
          <p:cNvSpPr txBox="1"/>
          <p:nvPr/>
        </p:nvSpPr>
        <p:spPr>
          <a:xfrm>
            <a:off x="2205989" y="2418841"/>
            <a:ext cx="979805" cy="380365"/>
          </a:xfrm>
          <a:prstGeom prst="rect">
            <a:avLst/>
          </a:prstGeom>
        </p:spPr>
        <p:txBody>
          <a:bodyPr vert="horz" wrap="square" lIns="0" tIns="0" rIns="0" bIns="0" rtlCol="0">
            <a:spAutoFit/>
          </a:bodyPr>
          <a:lstStyle/>
          <a:p>
            <a:pPr marL="208279" marR="5080" indent="-196215">
              <a:lnSpc>
                <a:spcPct val="100000"/>
              </a:lnSpc>
            </a:pPr>
            <a:r>
              <a:rPr sz="1200" spc="-10">
                <a:latin typeface="Arial"/>
                <a:cs typeface="Arial"/>
              </a:rPr>
              <a:t>Rules </a:t>
            </a:r>
            <a:r>
              <a:rPr sz="1200" spc="-5">
                <a:latin typeface="Arial"/>
                <a:cs typeface="Arial"/>
              </a:rPr>
              <a:t>of</a:t>
            </a:r>
            <a:r>
              <a:rPr sz="1200" spc="-200">
                <a:latin typeface="Arial"/>
                <a:cs typeface="Arial"/>
              </a:rPr>
              <a:t> </a:t>
            </a:r>
            <a:r>
              <a:rPr sz="1200">
                <a:latin typeface="Arial"/>
                <a:cs typeface="Arial"/>
              </a:rPr>
              <a:t>token  </a:t>
            </a:r>
            <a:r>
              <a:rPr sz="1200" spc="-5">
                <a:latin typeface="Arial"/>
                <a:cs typeface="Arial"/>
              </a:rPr>
              <a:t>handling</a:t>
            </a:r>
            <a:endParaRPr sz="1200">
              <a:latin typeface="Arial"/>
              <a:cs typeface="Arial"/>
            </a:endParaRPr>
          </a:p>
        </p:txBody>
      </p:sp>
      <p:sp>
        <p:nvSpPr>
          <p:cNvPr id="178" name="object 178"/>
          <p:cNvSpPr/>
          <p:nvPr/>
        </p:nvSpPr>
        <p:spPr>
          <a:xfrm>
            <a:off x="4754879" y="3264408"/>
            <a:ext cx="53975" cy="91440"/>
          </a:xfrm>
          <a:custGeom>
            <a:avLst/>
            <a:gdLst/>
            <a:ahLst/>
            <a:cxnLst/>
            <a:rect l="l" t="t" r="r" b="b"/>
            <a:pathLst>
              <a:path w="53975" h="91439">
                <a:moveTo>
                  <a:pt x="9144" y="0"/>
                </a:moveTo>
                <a:lnTo>
                  <a:pt x="3048" y="0"/>
                </a:lnTo>
                <a:lnTo>
                  <a:pt x="0" y="3047"/>
                </a:lnTo>
                <a:lnTo>
                  <a:pt x="0" y="6095"/>
                </a:lnTo>
                <a:lnTo>
                  <a:pt x="48641" y="91439"/>
                </a:lnTo>
                <a:lnTo>
                  <a:pt x="53848" y="82295"/>
                </a:lnTo>
                <a:lnTo>
                  <a:pt x="45593" y="82295"/>
                </a:lnTo>
                <a:lnTo>
                  <a:pt x="45593" y="64007"/>
                </a:lnTo>
                <a:lnTo>
                  <a:pt x="9144" y="3047"/>
                </a:lnTo>
                <a:lnTo>
                  <a:pt x="9144" y="0"/>
                </a:lnTo>
                <a:close/>
              </a:path>
            </a:pathLst>
          </a:custGeom>
          <a:solidFill>
            <a:srgbClr val="859AA9"/>
          </a:solidFill>
        </p:spPr>
        <p:txBody>
          <a:bodyPr wrap="square" lIns="0" tIns="0" rIns="0" bIns="0" rtlCol="0"/>
          <a:lstStyle/>
          <a:p>
            <a:endParaRPr/>
          </a:p>
        </p:txBody>
      </p:sp>
      <p:sp>
        <p:nvSpPr>
          <p:cNvPr id="179" name="object 179"/>
          <p:cNvSpPr/>
          <p:nvPr/>
        </p:nvSpPr>
        <p:spPr>
          <a:xfrm>
            <a:off x="4800472" y="3336035"/>
            <a:ext cx="9525" cy="10795"/>
          </a:xfrm>
          <a:custGeom>
            <a:avLst/>
            <a:gdLst/>
            <a:ahLst/>
            <a:cxnLst/>
            <a:rect l="l" t="t" r="r" b="b"/>
            <a:pathLst>
              <a:path w="9525" h="10795">
                <a:moveTo>
                  <a:pt x="4444" y="0"/>
                </a:moveTo>
                <a:lnTo>
                  <a:pt x="0" y="7619"/>
                </a:lnTo>
                <a:lnTo>
                  <a:pt x="0" y="10667"/>
                </a:lnTo>
                <a:lnTo>
                  <a:pt x="8254" y="10667"/>
                </a:lnTo>
                <a:lnTo>
                  <a:pt x="9016" y="9143"/>
                </a:lnTo>
                <a:lnTo>
                  <a:pt x="9016" y="7619"/>
                </a:lnTo>
                <a:lnTo>
                  <a:pt x="4444" y="0"/>
                </a:lnTo>
                <a:close/>
              </a:path>
            </a:pathLst>
          </a:custGeom>
          <a:solidFill>
            <a:srgbClr val="859AA9"/>
          </a:solidFill>
        </p:spPr>
        <p:txBody>
          <a:bodyPr wrap="square" lIns="0" tIns="0" rIns="0" bIns="0" rtlCol="0"/>
          <a:lstStyle/>
          <a:p>
            <a:endParaRPr/>
          </a:p>
        </p:txBody>
      </p:sp>
      <p:sp>
        <p:nvSpPr>
          <p:cNvPr id="180" name="object 180"/>
          <p:cNvSpPr/>
          <p:nvPr/>
        </p:nvSpPr>
        <p:spPr>
          <a:xfrm>
            <a:off x="4808728" y="3345179"/>
            <a:ext cx="1270" cy="1905"/>
          </a:xfrm>
          <a:custGeom>
            <a:avLst/>
            <a:gdLst/>
            <a:ahLst/>
            <a:cxnLst/>
            <a:rect l="l" t="t" r="r" b="b"/>
            <a:pathLst>
              <a:path w="1270" h="1904">
                <a:moveTo>
                  <a:pt x="762" y="0"/>
                </a:moveTo>
                <a:lnTo>
                  <a:pt x="0" y="1524"/>
                </a:lnTo>
                <a:lnTo>
                  <a:pt x="762" y="1524"/>
                </a:lnTo>
                <a:lnTo>
                  <a:pt x="762" y="0"/>
                </a:lnTo>
                <a:close/>
              </a:path>
            </a:pathLst>
          </a:custGeom>
          <a:solidFill>
            <a:srgbClr val="859AA9"/>
          </a:solidFill>
        </p:spPr>
        <p:txBody>
          <a:bodyPr wrap="square" lIns="0" tIns="0" rIns="0" bIns="0" rtlCol="0"/>
          <a:lstStyle/>
          <a:p>
            <a:endParaRPr/>
          </a:p>
        </p:txBody>
      </p:sp>
      <p:sp>
        <p:nvSpPr>
          <p:cNvPr id="181" name="object 181"/>
          <p:cNvSpPr/>
          <p:nvPr/>
        </p:nvSpPr>
        <p:spPr>
          <a:xfrm>
            <a:off x="4809490" y="3264408"/>
            <a:ext cx="45720" cy="81280"/>
          </a:xfrm>
          <a:custGeom>
            <a:avLst/>
            <a:gdLst/>
            <a:ahLst/>
            <a:cxnLst/>
            <a:rect l="l" t="t" r="r" b="b"/>
            <a:pathLst>
              <a:path w="45720" h="81279">
                <a:moveTo>
                  <a:pt x="42545" y="0"/>
                </a:moveTo>
                <a:lnTo>
                  <a:pt x="36449" y="0"/>
                </a:lnTo>
                <a:lnTo>
                  <a:pt x="36449" y="3047"/>
                </a:lnTo>
                <a:lnTo>
                  <a:pt x="0" y="64007"/>
                </a:lnTo>
                <a:lnTo>
                  <a:pt x="0" y="80771"/>
                </a:lnTo>
                <a:lnTo>
                  <a:pt x="42545" y="6095"/>
                </a:lnTo>
                <a:lnTo>
                  <a:pt x="45593" y="6095"/>
                </a:lnTo>
                <a:lnTo>
                  <a:pt x="42545" y="3047"/>
                </a:lnTo>
                <a:lnTo>
                  <a:pt x="42545" y="0"/>
                </a:lnTo>
                <a:close/>
              </a:path>
            </a:pathLst>
          </a:custGeom>
          <a:solidFill>
            <a:srgbClr val="859AA9"/>
          </a:solidFill>
        </p:spPr>
        <p:txBody>
          <a:bodyPr wrap="square" lIns="0" tIns="0" rIns="0" bIns="0" rtlCol="0"/>
          <a:lstStyle/>
          <a:p>
            <a:endParaRPr/>
          </a:p>
        </p:txBody>
      </p:sp>
      <p:sp>
        <p:nvSpPr>
          <p:cNvPr id="182" name="object 182"/>
          <p:cNvSpPr/>
          <p:nvPr/>
        </p:nvSpPr>
        <p:spPr>
          <a:xfrm>
            <a:off x="4800472" y="3328415"/>
            <a:ext cx="4445" cy="15240"/>
          </a:xfrm>
          <a:custGeom>
            <a:avLst/>
            <a:gdLst/>
            <a:ahLst/>
            <a:cxnLst/>
            <a:rect l="l" t="t" r="r" b="b"/>
            <a:pathLst>
              <a:path w="4445" h="15239">
                <a:moveTo>
                  <a:pt x="0" y="0"/>
                </a:moveTo>
                <a:lnTo>
                  <a:pt x="0" y="15239"/>
                </a:lnTo>
                <a:lnTo>
                  <a:pt x="4444" y="7620"/>
                </a:lnTo>
                <a:lnTo>
                  <a:pt x="0" y="0"/>
                </a:lnTo>
                <a:close/>
              </a:path>
            </a:pathLst>
          </a:custGeom>
          <a:solidFill>
            <a:srgbClr val="859AA9"/>
          </a:solidFill>
        </p:spPr>
        <p:txBody>
          <a:bodyPr wrap="square" lIns="0" tIns="0" rIns="0" bIns="0" rtlCol="0"/>
          <a:lstStyle/>
          <a:p>
            <a:endParaRPr/>
          </a:p>
        </p:txBody>
      </p:sp>
      <p:sp>
        <p:nvSpPr>
          <p:cNvPr id="183" name="object 183"/>
          <p:cNvSpPr/>
          <p:nvPr/>
        </p:nvSpPr>
        <p:spPr>
          <a:xfrm>
            <a:off x="4804917" y="3328415"/>
            <a:ext cx="5080" cy="15240"/>
          </a:xfrm>
          <a:custGeom>
            <a:avLst/>
            <a:gdLst/>
            <a:ahLst/>
            <a:cxnLst/>
            <a:rect l="l" t="t" r="r" b="b"/>
            <a:pathLst>
              <a:path w="5079" h="15239">
                <a:moveTo>
                  <a:pt x="4572" y="0"/>
                </a:moveTo>
                <a:lnTo>
                  <a:pt x="0" y="7620"/>
                </a:lnTo>
                <a:lnTo>
                  <a:pt x="4572" y="15239"/>
                </a:lnTo>
                <a:lnTo>
                  <a:pt x="4572" y="0"/>
                </a:lnTo>
                <a:close/>
              </a:path>
            </a:pathLst>
          </a:custGeom>
          <a:solidFill>
            <a:srgbClr val="859AA9"/>
          </a:solidFill>
        </p:spPr>
        <p:txBody>
          <a:bodyPr wrap="square" lIns="0" tIns="0" rIns="0" bIns="0" rtlCol="0"/>
          <a:lstStyle/>
          <a:p>
            <a:endParaRPr/>
          </a:p>
        </p:txBody>
      </p:sp>
      <p:sp>
        <p:nvSpPr>
          <p:cNvPr id="184" name="object 184"/>
          <p:cNvSpPr/>
          <p:nvPr/>
        </p:nvSpPr>
        <p:spPr>
          <a:xfrm>
            <a:off x="4804981" y="2898648"/>
            <a:ext cx="0" cy="437515"/>
          </a:xfrm>
          <a:custGeom>
            <a:avLst/>
            <a:gdLst/>
            <a:ahLst/>
            <a:cxnLst/>
            <a:rect l="l" t="t" r="r" b="b"/>
            <a:pathLst>
              <a:path h="437514">
                <a:moveTo>
                  <a:pt x="0" y="0"/>
                </a:moveTo>
                <a:lnTo>
                  <a:pt x="0" y="437388"/>
                </a:lnTo>
              </a:path>
            </a:pathLst>
          </a:custGeom>
          <a:ln w="9016">
            <a:solidFill>
              <a:srgbClr val="859AA9"/>
            </a:solidFill>
          </a:ln>
        </p:spPr>
        <p:txBody>
          <a:bodyPr wrap="square" lIns="0" tIns="0" rIns="0" bIns="0" rtlCol="0"/>
          <a:lstStyle/>
          <a:p>
            <a:endParaRPr/>
          </a:p>
        </p:txBody>
      </p:sp>
      <p:sp>
        <p:nvSpPr>
          <p:cNvPr id="185" name="object 185"/>
          <p:cNvSpPr/>
          <p:nvPr/>
        </p:nvSpPr>
        <p:spPr>
          <a:xfrm>
            <a:off x="5086984" y="3336035"/>
            <a:ext cx="11430" cy="20320"/>
          </a:xfrm>
          <a:custGeom>
            <a:avLst/>
            <a:gdLst/>
            <a:ahLst/>
            <a:cxnLst/>
            <a:rect l="l" t="t" r="r" b="b"/>
            <a:pathLst>
              <a:path w="11429" h="20320">
                <a:moveTo>
                  <a:pt x="4444" y="0"/>
                </a:moveTo>
                <a:lnTo>
                  <a:pt x="0" y="7619"/>
                </a:lnTo>
                <a:lnTo>
                  <a:pt x="0" y="9143"/>
                </a:lnTo>
                <a:lnTo>
                  <a:pt x="5968" y="19812"/>
                </a:lnTo>
                <a:lnTo>
                  <a:pt x="11175" y="10667"/>
                </a:lnTo>
                <a:lnTo>
                  <a:pt x="9016" y="10667"/>
                </a:lnTo>
                <a:lnTo>
                  <a:pt x="9016" y="7619"/>
                </a:lnTo>
                <a:lnTo>
                  <a:pt x="4444" y="0"/>
                </a:lnTo>
                <a:close/>
              </a:path>
            </a:pathLst>
          </a:custGeom>
          <a:solidFill>
            <a:srgbClr val="859AA9"/>
          </a:solidFill>
        </p:spPr>
        <p:txBody>
          <a:bodyPr wrap="square" lIns="0" tIns="0" rIns="0" bIns="0" rtlCol="0"/>
          <a:lstStyle/>
          <a:p>
            <a:endParaRPr/>
          </a:p>
        </p:txBody>
      </p:sp>
      <p:sp>
        <p:nvSpPr>
          <p:cNvPr id="186" name="object 186"/>
          <p:cNvSpPr/>
          <p:nvPr/>
        </p:nvSpPr>
        <p:spPr>
          <a:xfrm>
            <a:off x="5086984" y="3345179"/>
            <a:ext cx="1270" cy="1905"/>
          </a:xfrm>
          <a:custGeom>
            <a:avLst/>
            <a:gdLst/>
            <a:ahLst/>
            <a:cxnLst/>
            <a:rect l="l" t="t" r="r" b="b"/>
            <a:pathLst>
              <a:path w="1270" h="1904">
                <a:moveTo>
                  <a:pt x="0" y="0"/>
                </a:moveTo>
                <a:lnTo>
                  <a:pt x="0" y="1524"/>
                </a:lnTo>
                <a:lnTo>
                  <a:pt x="762" y="1524"/>
                </a:lnTo>
                <a:lnTo>
                  <a:pt x="0" y="0"/>
                </a:lnTo>
                <a:close/>
              </a:path>
            </a:pathLst>
          </a:custGeom>
          <a:solidFill>
            <a:srgbClr val="859AA9"/>
          </a:solidFill>
        </p:spPr>
        <p:txBody>
          <a:bodyPr wrap="square" lIns="0" tIns="0" rIns="0" bIns="0" rtlCol="0"/>
          <a:lstStyle/>
          <a:p>
            <a:endParaRPr/>
          </a:p>
        </p:txBody>
      </p:sp>
      <p:sp>
        <p:nvSpPr>
          <p:cNvPr id="187" name="object 187"/>
          <p:cNvSpPr/>
          <p:nvPr/>
        </p:nvSpPr>
        <p:spPr>
          <a:xfrm>
            <a:off x="5096002" y="3264408"/>
            <a:ext cx="45720" cy="82550"/>
          </a:xfrm>
          <a:custGeom>
            <a:avLst/>
            <a:gdLst/>
            <a:ahLst/>
            <a:cxnLst/>
            <a:rect l="l" t="t" r="r" b="b"/>
            <a:pathLst>
              <a:path w="45720" h="82550">
                <a:moveTo>
                  <a:pt x="42545" y="0"/>
                </a:moveTo>
                <a:lnTo>
                  <a:pt x="36449" y="0"/>
                </a:lnTo>
                <a:lnTo>
                  <a:pt x="36449" y="3047"/>
                </a:lnTo>
                <a:lnTo>
                  <a:pt x="0" y="64007"/>
                </a:lnTo>
                <a:lnTo>
                  <a:pt x="0" y="82295"/>
                </a:lnTo>
                <a:lnTo>
                  <a:pt x="2159" y="82295"/>
                </a:lnTo>
                <a:lnTo>
                  <a:pt x="45593" y="6095"/>
                </a:lnTo>
                <a:lnTo>
                  <a:pt x="45593" y="3047"/>
                </a:lnTo>
                <a:lnTo>
                  <a:pt x="42545" y="0"/>
                </a:lnTo>
                <a:close/>
              </a:path>
            </a:pathLst>
          </a:custGeom>
          <a:solidFill>
            <a:srgbClr val="859AA9"/>
          </a:solidFill>
        </p:spPr>
        <p:txBody>
          <a:bodyPr wrap="square" lIns="0" tIns="0" rIns="0" bIns="0" rtlCol="0"/>
          <a:lstStyle/>
          <a:p>
            <a:endParaRPr/>
          </a:p>
        </p:txBody>
      </p:sp>
      <p:sp>
        <p:nvSpPr>
          <p:cNvPr id="188" name="object 188"/>
          <p:cNvSpPr/>
          <p:nvPr/>
        </p:nvSpPr>
        <p:spPr>
          <a:xfrm>
            <a:off x="5041391" y="3264408"/>
            <a:ext cx="45720" cy="81280"/>
          </a:xfrm>
          <a:custGeom>
            <a:avLst/>
            <a:gdLst/>
            <a:ahLst/>
            <a:cxnLst/>
            <a:rect l="l" t="t" r="r" b="b"/>
            <a:pathLst>
              <a:path w="45720" h="81279">
                <a:moveTo>
                  <a:pt x="9144" y="0"/>
                </a:moveTo>
                <a:lnTo>
                  <a:pt x="3048" y="0"/>
                </a:lnTo>
                <a:lnTo>
                  <a:pt x="0" y="3047"/>
                </a:lnTo>
                <a:lnTo>
                  <a:pt x="0" y="6095"/>
                </a:lnTo>
                <a:lnTo>
                  <a:pt x="3048" y="6095"/>
                </a:lnTo>
                <a:lnTo>
                  <a:pt x="45593" y="80771"/>
                </a:lnTo>
                <a:lnTo>
                  <a:pt x="45593" y="64007"/>
                </a:lnTo>
                <a:lnTo>
                  <a:pt x="9144" y="3047"/>
                </a:lnTo>
                <a:lnTo>
                  <a:pt x="9144" y="0"/>
                </a:lnTo>
                <a:close/>
              </a:path>
            </a:pathLst>
          </a:custGeom>
          <a:solidFill>
            <a:srgbClr val="859AA9"/>
          </a:solidFill>
        </p:spPr>
        <p:txBody>
          <a:bodyPr wrap="square" lIns="0" tIns="0" rIns="0" bIns="0" rtlCol="0"/>
          <a:lstStyle/>
          <a:p>
            <a:endParaRPr/>
          </a:p>
        </p:txBody>
      </p:sp>
      <p:sp>
        <p:nvSpPr>
          <p:cNvPr id="189" name="object 189"/>
          <p:cNvSpPr/>
          <p:nvPr/>
        </p:nvSpPr>
        <p:spPr>
          <a:xfrm>
            <a:off x="5086984" y="3328415"/>
            <a:ext cx="4445" cy="15240"/>
          </a:xfrm>
          <a:custGeom>
            <a:avLst/>
            <a:gdLst/>
            <a:ahLst/>
            <a:cxnLst/>
            <a:rect l="l" t="t" r="r" b="b"/>
            <a:pathLst>
              <a:path w="4445" h="15239">
                <a:moveTo>
                  <a:pt x="0" y="0"/>
                </a:moveTo>
                <a:lnTo>
                  <a:pt x="0" y="15239"/>
                </a:lnTo>
                <a:lnTo>
                  <a:pt x="4444" y="7620"/>
                </a:lnTo>
                <a:lnTo>
                  <a:pt x="0" y="0"/>
                </a:lnTo>
                <a:close/>
              </a:path>
            </a:pathLst>
          </a:custGeom>
          <a:solidFill>
            <a:srgbClr val="859AA9"/>
          </a:solidFill>
        </p:spPr>
        <p:txBody>
          <a:bodyPr wrap="square" lIns="0" tIns="0" rIns="0" bIns="0" rtlCol="0"/>
          <a:lstStyle/>
          <a:p>
            <a:endParaRPr/>
          </a:p>
        </p:txBody>
      </p:sp>
      <p:sp>
        <p:nvSpPr>
          <p:cNvPr id="190" name="object 190"/>
          <p:cNvSpPr/>
          <p:nvPr/>
        </p:nvSpPr>
        <p:spPr>
          <a:xfrm>
            <a:off x="5091429" y="3328415"/>
            <a:ext cx="5080" cy="15240"/>
          </a:xfrm>
          <a:custGeom>
            <a:avLst/>
            <a:gdLst/>
            <a:ahLst/>
            <a:cxnLst/>
            <a:rect l="l" t="t" r="r" b="b"/>
            <a:pathLst>
              <a:path w="5079" h="15239">
                <a:moveTo>
                  <a:pt x="4572" y="0"/>
                </a:moveTo>
                <a:lnTo>
                  <a:pt x="0" y="7620"/>
                </a:lnTo>
                <a:lnTo>
                  <a:pt x="4572" y="15239"/>
                </a:lnTo>
                <a:lnTo>
                  <a:pt x="4572" y="0"/>
                </a:lnTo>
                <a:close/>
              </a:path>
            </a:pathLst>
          </a:custGeom>
          <a:solidFill>
            <a:srgbClr val="859AA9"/>
          </a:solidFill>
        </p:spPr>
        <p:txBody>
          <a:bodyPr wrap="square" lIns="0" tIns="0" rIns="0" bIns="0" rtlCol="0"/>
          <a:lstStyle/>
          <a:p>
            <a:endParaRPr/>
          </a:p>
        </p:txBody>
      </p:sp>
      <p:sp>
        <p:nvSpPr>
          <p:cNvPr id="191" name="object 191"/>
          <p:cNvSpPr/>
          <p:nvPr/>
        </p:nvSpPr>
        <p:spPr>
          <a:xfrm>
            <a:off x="5091493" y="2151888"/>
            <a:ext cx="0" cy="241300"/>
          </a:xfrm>
          <a:custGeom>
            <a:avLst/>
            <a:gdLst/>
            <a:ahLst/>
            <a:cxnLst/>
            <a:rect l="l" t="t" r="r" b="b"/>
            <a:pathLst>
              <a:path h="241300">
                <a:moveTo>
                  <a:pt x="0" y="0"/>
                </a:moveTo>
                <a:lnTo>
                  <a:pt x="0" y="240791"/>
                </a:lnTo>
              </a:path>
            </a:pathLst>
          </a:custGeom>
          <a:ln w="9016">
            <a:solidFill>
              <a:srgbClr val="859AA9"/>
            </a:solidFill>
          </a:ln>
        </p:spPr>
        <p:txBody>
          <a:bodyPr wrap="square" lIns="0" tIns="0" rIns="0" bIns="0" rtlCol="0"/>
          <a:lstStyle/>
          <a:p>
            <a:endParaRPr/>
          </a:p>
        </p:txBody>
      </p:sp>
      <p:sp>
        <p:nvSpPr>
          <p:cNvPr id="192" name="object 192"/>
          <p:cNvSpPr/>
          <p:nvPr/>
        </p:nvSpPr>
        <p:spPr>
          <a:xfrm>
            <a:off x="5091493" y="2825242"/>
            <a:ext cx="0" cy="511175"/>
          </a:xfrm>
          <a:custGeom>
            <a:avLst/>
            <a:gdLst/>
            <a:ahLst/>
            <a:cxnLst/>
            <a:rect l="l" t="t" r="r" b="b"/>
            <a:pathLst>
              <a:path h="511175">
                <a:moveTo>
                  <a:pt x="0" y="0"/>
                </a:moveTo>
                <a:lnTo>
                  <a:pt x="0" y="510794"/>
                </a:lnTo>
              </a:path>
            </a:pathLst>
          </a:custGeom>
          <a:ln w="9016">
            <a:solidFill>
              <a:srgbClr val="859AA9"/>
            </a:solidFill>
          </a:ln>
        </p:spPr>
        <p:txBody>
          <a:bodyPr wrap="square" lIns="0" tIns="0" rIns="0" bIns="0" rtlCol="0"/>
          <a:lstStyle/>
          <a:p>
            <a:endParaRPr/>
          </a:p>
        </p:txBody>
      </p:sp>
      <p:sp>
        <p:nvSpPr>
          <p:cNvPr id="193" name="object 193"/>
          <p:cNvSpPr txBox="1"/>
          <p:nvPr/>
        </p:nvSpPr>
        <p:spPr>
          <a:xfrm>
            <a:off x="4397502" y="2418841"/>
            <a:ext cx="980440" cy="380365"/>
          </a:xfrm>
          <a:prstGeom prst="rect">
            <a:avLst/>
          </a:prstGeom>
        </p:spPr>
        <p:txBody>
          <a:bodyPr vert="horz" wrap="square" lIns="0" tIns="0" rIns="0" bIns="0" rtlCol="0">
            <a:spAutoFit/>
          </a:bodyPr>
          <a:lstStyle/>
          <a:p>
            <a:pPr marL="208279" marR="5080" indent="-196215">
              <a:lnSpc>
                <a:spcPct val="100000"/>
              </a:lnSpc>
            </a:pPr>
            <a:r>
              <a:rPr sz="1200" spc="-10">
                <a:latin typeface="Arial"/>
                <a:cs typeface="Arial"/>
              </a:rPr>
              <a:t>Rules </a:t>
            </a:r>
            <a:r>
              <a:rPr sz="1200" spc="-5">
                <a:latin typeface="Arial"/>
                <a:cs typeface="Arial"/>
              </a:rPr>
              <a:t>of</a:t>
            </a:r>
            <a:r>
              <a:rPr sz="1200" spc="-195">
                <a:latin typeface="Arial"/>
                <a:cs typeface="Arial"/>
              </a:rPr>
              <a:t> </a:t>
            </a:r>
            <a:r>
              <a:rPr sz="1200">
                <a:latin typeface="Arial"/>
                <a:cs typeface="Arial"/>
              </a:rPr>
              <a:t>token  </a:t>
            </a:r>
            <a:r>
              <a:rPr sz="1200" spc="-10">
                <a:latin typeface="Arial"/>
                <a:cs typeface="Arial"/>
              </a:rPr>
              <a:t>handling</a:t>
            </a:r>
            <a:endParaRPr sz="1200">
              <a:latin typeface="Arial"/>
              <a:cs typeface="Arial"/>
            </a:endParaRPr>
          </a:p>
        </p:txBody>
      </p:sp>
      <p:sp>
        <p:nvSpPr>
          <p:cNvPr id="194" name="object 194"/>
          <p:cNvSpPr txBox="1"/>
          <p:nvPr/>
        </p:nvSpPr>
        <p:spPr>
          <a:xfrm>
            <a:off x="9109964" y="1726946"/>
            <a:ext cx="1028700" cy="380365"/>
          </a:xfrm>
          <a:prstGeom prst="rect">
            <a:avLst/>
          </a:prstGeom>
        </p:spPr>
        <p:txBody>
          <a:bodyPr vert="horz" wrap="square" lIns="0" tIns="0" rIns="0" bIns="0" rtlCol="0">
            <a:spAutoFit/>
          </a:bodyPr>
          <a:lstStyle/>
          <a:p>
            <a:pPr marL="167640" marR="5080" indent="-155575">
              <a:lnSpc>
                <a:spcPct val="100000"/>
              </a:lnSpc>
            </a:pPr>
            <a:r>
              <a:rPr sz="1200" spc="-10">
                <a:latin typeface="Arial"/>
                <a:cs typeface="Arial"/>
              </a:rPr>
              <a:t>Rules </a:t>
            </a:r>
            <a:r>
              <a:rPr sz="1200" spc="-5">
                <a:latin typeface="Arial"/>
                <a:cs typeface="Arial"/>
              </a:rPr>
              <a:t>of</a:t>
            </a:r>
            <a:r>
              <a:rPr sz="1200" spc="-170">
                <a:latin typeface="Arial"/>
                <a:cs typeface="Arial"/>
              </a:rPr>
              <a:t> </a:t>
            </a:r>
            <a:r>
              <a:rPr sz="1200" spc="-10">
                <a:latin typeface="Arial"/>
                <a:cs typeface="Arial"/>
              </a:rPr>
              <a:t>ledger  operations</a:t>
            </a:r>
            <a:endParaRPr sz="1200">
              <a:latin typeface="Arial"/>
              <a:cs typeface="Arial"/>
            </a:endParaRPr>
          </a:p>
        </p:txBody>
      </p:sp>
      <p:sp>
        <p:nvSpPr>
          <p:cNvPr id="195" name="object 195"/>
          <p:cNvSpPr/>
          <p:nvPr/>
        </p:nvSpPr>
        <p:spPr>
          <a:xfrm>
            <a:off x="9506711" y="3264408"/>
            <a:ext cx="53975" cy="91440"/>
          </a:xfrm>
          <a:custGeom>
            <a:avLst/>
            <a:gdLst/>
            <a:ahLst/>
            <a:cxnLst/>
            <a:rect l="l" t="t" r="r" b="b"/>
            <a:pathLst>
              <a:path w="53975" h="91439">
                <a:moveTo>
                  <a:pt x="9144" y="0"/>
                </a:moveTo>
                <a:lnTo>
                  <a:pt x="3048" y="0"/>
                </a:lnTo>
                <a:lnTo>
                  <a:pt x="0" y="3047"/>
                </a:lnTo>
                <a:lnTo>
                  <a:pt x="0" y="6095"/>
                </a:lnTo>
                <a:lnTo>
                  <a:pt x="3048" y="6095"/>
                </a:lnTo>
                <a:lnTo>
                  <a:pt x="48641" y="91439"/>
                </a:lnTo>
                <a:lnTo>
                  <a:pt x="53848" y="82295"/>
                </a:lnTo>
                <a:lnTo>
                  <a:pt x="45593" y="82295"/>
                </a:lnTo>
                <a:lnTo>
                  <a:pt x="45593" y="64007"/>
                </a:lnTo>
                <a:lnTo>
                  <a:pt x="9144" y="3047"/>
                </a:lnTo>
                <a:lnTo>
                  <a:pt x="9144" y="0"/>
                </a:lnTo>
                <a:close/>
              </a:path>
            </a:pathLst>
          </a:custGeom>
          <a:solidFill>
            <a:srgbClr val="859AA9"/>
          </a:solidFill>
        </p:spPr>
        <p:txBody>
          <a:bodyPr wrap="square" lIns="0" tIns="0" rIns="0" bIns="0" rtlCol="0"/>
          <a:lstStyle/>
          <a:p>
            <a:endParaRPr/>
          </a:p>
        </p:txBody>
      </p:sp>
      <p:sp>
        <p:nvSpPr>
          <p:cNvPr id="196" name="object 196"/>
          <p:cNvSpPr/>
          <p:nvPr/>
        </p:nvSpPr>
        <p:spPr>
          <a:xfrm>
            <a:off x="9552305" y="3336035"/>
            <a:ext cx="9525" cy="10795"/>
          </a:xfrm>
          <a:custGeom>
            <a:avLst/>
            <a:gdLst/>
            <a:ahLst/>
            <a:cxnLst/>
            <a:rect l="l" t="t" r="r" b="b"/>
            <a:pathLst>
              <a:path w="9525" h="10795">
                <a:moveTo>
                  <a:pt x="4445" y="0"/>
                </a:moveTo>
                <a:lnTo>
                  <a:pt x="0" y="7619"/>
                </a:lnTo>
                <a:lnTo>
                  <a:pt x="0" y="10667"/>
                </a:lnTo>
                <a:lnTo>
                  <a:pt x="8254" y="10667"/>
                </a:lnTo>
                <a:lnTo>
                  <a:pt x="9017" y="9143"/>
                </a:lnTo>
                <a:lnTo>
                  <a:pt x="9017" y="7619"/>
                </a:lnTo>
                <a:lnTo>
                  <a:pt x="4445" y="0"/>
                </a:lnTo>
                <a:close/>
              </a:path>
            </a:pathLst>
          </a:custGeom>
          <a:solidFill>
            <a:srgbClr val="859AA9"/>
          </a:solidFill>
        </p:spPr>
        <p:txBody>
          <a:bodyPr wrap="square" lIns="0" tIns="0" rIns="0" bIns="0" rtlCol="0"/>
          <a:lstStyle/>
          <a:p>
            <a:endParaRPr/>
          </a:p>
        </p:txBody>
      </p:sp>
      <p:sp>
        <p:nvSpPr>
          <p:cNvPr id="197" name="object 197"/>
          <p:cNvSpPr/>
          <p:nvPr/>
        </p:nvSpPr>
        <p:spPr>
          <a:xfrm>
            <a:off x="9560559" y="3345179"/>
            <a:ext cx="1270" cy="1905"/>
          </a:xfrm>
          <a:custGeom>
            <a:avLst/>
            <a:gdLst/>
            <a:ahLst/>
            <a:cxnLst/>
            <a:rect l="l" t="t" r="r" b="b"/>
            <a:pathLst>
              <a:path w="1270" h="1904">
                <a:moveTo>
                  <a:pt x="762" y="0"/>
                </a:moveTo>
                <a:lnTo>
                  <a:pt x="0" y="1524"/>
                </a:lnTo>
                <a:lnTo>
                  <a:pt x="762" y="1524"/>
                </a:lnTo>
                <a:lnTo>
                  <a:pt x="762" y="0"/>
                </a:lnTo>
                <a:close/>
              </a:path>
            </a:pathLst>
          </a:custGeom>
          <a:solidFill>
            <a:srgbClr val="859AA9"/>
          </a:solidFill>
        </p:spPr>
        <p:txBody>
          <a:bodyPr wrap="square" lIns="0" tIns="0" rIns="0" bIns="0" rtlCol="0"/>
          <a:lstStyle/>
          <a:p>
            <a:endParaRPr/>
          </a:p>
        </p:txBody>
      </p:sp>
      <p:sp>
        <p:nvSpPr>
          <p:cNvPr id="198" name="object 198"/>
          <p:cNvSpPr/>
          <p:nvPr/>
        </p:nvSpPr>
        <p:spPr>
          <a:xfrm>
            <a:off x="9561321" y="3264408"/>
            <a:ext cx="45720" cy="81280"/>
          </a:xfrm>
          <a:custGeom>
            <a:avLst/>
            <a:gdLst/>
            <a:ahLst/>
            <a:cxnLst/>
            <a:rect l="l" t="t" r="r" b="b"/>
            <a:pathLst>
              <a:path w="45720" h="81279">
                <a:moveTo>
                  <a:pt x="42545" y="0"/>
                </a:moveTo>
                <a:lnTo>
                  <a:pt x="36449" y="0"/>
                </a:lnTo>
                <a:lnTo>
                  <a:pt x="36449" y="3047"/>
                </a:lnTo>
                <a:lnTo>
                  <a:pt x="0" y="64007"/>
                </a:lnTo>
                <a:lnTo>
                  <a:pt x="0" y="80771"/>
                </a:lnTo>
                <a:lnTo>
                  <a:pt x="42545" y="6095"/>
                </a:lnTo>
                <a:lnTo>
                  <a:pt x="45593" y="6095"/>
                </a:lnTo>
                <a:lnTo>
                  <a:pt x="45593" y="3047"/>
                </a:lnTo>
                <a:lnTo>
                  <a:pt x="42545" y="0"/>
                </a:lnTo>
                <a:close/>
              </a:path>
            </a:pathLst>
          </a:custGeom>
          <a:solidFill>
            <a:srgbClr val="859AA9"/>
          </a:solidFill>
        </p:spPr>
        <p:txBody>
          <a:bodyPr wrap="square" lIns="0" tIns="0" rIns="0" bIns="0" rtlCol="0"/>
          <a:lstStyle/>
          <a:p>
            <a:endParaRPr/>
          </a:p>
        </p:txBody>
      </p:sp>
      <p:sp>
        <p:nvSpPr>
          <p:cNvPr id="199" name="object 199"/>
          <p:cNvSpPr/>
          <p:nvPr/>
        </p:nvSpPr>
        <p:spPr>
          <a:xfrm>
            <a:off x="9552305" y="3328415"/>
            <a:ext cx="4445" cy="15240"/>
          </a:xfrm>
          <a:custGeom>
            <a:avLst/>
            <a:gdLst/>
            <a:ahLst/>
            <a:cxnLst/>
            <a:rect l="l" t="t" r="r" b="b"/>
            <a:pathLst>
              <a:path w="4445" h="15239">
                <a:moveTo>
                  <a:pt x="0" y="0"/>
                </a:moveTo>
                <a:lnTo>
                  <a:pt x="0" y="15239"/>
                </a:lnTo>
                <a:lnTo>
                  <a:pt x="4445" y="7620"/>
                </a:lnTo>
                <a:lnTo>
                  <a:pt x="0" y="0"/>
                </a:lnTo>
                <a:close/>
              </a:path>
            </a:pathLst>
          </a:custGeom>
          <a:solidFill>
            <a:srgbClr val="859AA9"/>
          </a:solidFill>
        </p:spPr>
        <p:txBody>
          <a:bodyPr wrap="square" lIns="0" tIns="0" rIns="0" bIns="0" rtlCol="0"/>
          <a:lstStyle/>
          <a:p>
            <a:endParaRPr/>
          </a:p>
        </p:txBody>
      </p:sp>
      <p:sp>
        <p:nvSpPr>
          <p:cNvPr id="200" name="object 200"/>
          <p:cNvSpPr/>
          <p:nvPr/>
        </p:nvSpPr>
        <p:spPr>
          <a:xfrm>
            <a:off x="9556750" y="3328415"/>
            <a:ext cx="5080" cy="15240"/>
          </a:xfrm>
          <a:custGeom>
            <a:avLst/>
            <a:gdLst/>
            <a:ahLst/>
            <a:cxnLst/>
            <a:rect l="l" t="t" r="r" b="b"/>
            <a:pathLst>
              <a:path w="5079" h="15239">
                <a:moveTo>
                  <a:pt x="4572" y="0"/>
                </a:moveTo>
                <a:lnTo>
                  <a:pt x="0" y="7620"/>
                </a:lnTo>
                <a:lnTo>
                  <a:pt x="4572" y="15239"/>
                </a:lnTo>
                <a:lnTo>
                  <a:pt x="4572" y="0"/>
                </a:lnTo>
                <a:close/>
              </a:path>
            </a:pathLst>
          </a:custGeom>
          <a:solidFill>
            <a:srgbClr val="859AA9"/>
          </a:solidFill>
        </p:spPr>
        <p:txBody>
          <a:bodyPr wrap="square" lIns="0" tIns="0" rIns="0" bIns="0" rtlCol="0"/>
          <a:lstStyle/>
          <a:p>
            <a:endParaRPr/>
          </a:p>
        </p:txBody>
      </p:sp>
      <p:sp>
        <p:nvSpPr>
          <p:cNvPr id="201" name="object 201"/>
          <p:cNvSpPr/>
          <p:nvPr/>
        </p:nvSpPr>
        <p:spPr>
          <a:xfrm>
            <a:off x="9556813" y="2898648"/>
            <a:ext cx="0" cy="437515"/>
          </a:xfrm>
          <a:custGeom>
            <a:avLst/>
            <a:gdLst/>
            <a:ahLst/>
            <a:cxnLst/>
            <a:rect l="l" t="t" r="r" b="b"/>
            <a:pathLst>
              <a:path h="437514">
                <a:moveTo>
                  <a:pt x="0" y="0"/>
                </a:moveTo>
                <a:lnTo>
                  <a:pt x="0" y="437388"/>
                </a:lnTo>
              </a:path>
            </a:pathLst>
          </a:custGeom>
          <a:ln w="9017">
            <a:solidFill>
              <a:srgbClr val="859AA9"/>
            </a:solidFill>
          </a:ln>
        </p:spPr>
        <p:txBody>
          <a:bodyPr wrap="square" lIns="0" tIns="0" rIns="0" bIns="0" rtlCol="0"/>
          <a:lstStyle/>
          <a:p>
            <a:endParaRPr/>
          </a:p>
        </p:txBody>
      </p:sp>
      <p:sp>
        <p:nvSpPr>
          <p:cNvPr id="202" name="object 202"/>
          <p:cNvSpPr/>
          <p:nvPr/>
        </p:nvSpPr>
        <p:spPr>
          <a:xfrm>
            <a:off x="9838817" y="3335782"/>
            <a:ext cx="11430" cy="20320"/>
          </a:xfrm>
          <a:custGeom>
            <a:avLst/>
            <a:gdLst/>
            <a:ahLst/>
            <a:cxnLst/>
            <a:rect l="l" t="t" r="r" b="b"/>
            <a:pathLst>
              <a:path w="11429" h="20320">
                <a:moveTo>
                  <a:pt x="4699" y="0"/>
                </a:moveTo>
                <a:lnTo>
                  <a:pt x="0" y="7873"/>
                </a:lnTo>
                <a:lnTo>
                  <a:pt x="0" y="9397"/>
                </a:lnTo>
                <a:lnTo>
                  <a:pt x="5968" y="20065"/>
                </a:lnTo>
                <a:lnTo>
                  <a:pt x="11175" y="10921"/>
                </a:lnTo>
                <a:lnTo>
                  <a:pt x="9016" y="10921"/>
                </a:lnTo>
                <a:lnTo>
                  <a:pt x="9016" y="7873"/>
                </a:lnTo>
                <a:lnTo>
                  <a:pt x="4699" y="0"/>
                </a:lnTo>
                <a:close/>
              </a:path>
            </a:pathLst>
          </a:custGeom>
          <a:solidFill>
            <a:srgbClr val="859AA9"/>
          </a:solidFill>
        </p:spPr>
        <p:txBody>
          <a:bodyPr wrap="square" lIns="0" tIns="0" rIns="0" bIns="0" rtlCol="0"/>
          <a:lstStyle/>
          <a:p>
            <a:endParaRPr/>
          </a:p>
        </p:txBody>
      </p:sp>
      <p:sp>
        <p:nvSpPr>
          <p:cNvPr id="203" name="object 203"/>
          <p:cNvSpPr/>
          <p:nvPr/>
        </p:nvSpPr>
        <p:spPr>
          <a:xfrm>
            <a:off x="9838817" y="3345179"/>
            <a:ext cx="1270" cy="1905"/>
          </a:xfrm>
          <a:custGeom>
            <a:avLst/>
            <a:gdLst/>
            <a:ahLst/>
            <a:cxnLst/>
            <a:rect l="l" t="t" r="r" b="b"/>
            <a:pathLst>
              <a:path w="1270" h="1904">
                <a:moveTo>
                  <a:pt x="0" y="0"/>
                </a:moveTo>
                <a:lnTo>
                  <a:pt x="0" y="1524"/>
                </a:lnTo>
                <a:lnTo>
                  <a:pt x="761" y="1524"/>
                </a:lnTo>
                <a:lnTo>
                  <a:pt x="0" y="0"/>
                </a:lnTo>
                <a:close/>
              </a:path>
            </a:pathLst>
          </a:custGeom>
          <a:solidFill>
            <a:srgbClr val="859AA9"/>
          </a:solidFill>
        </p:spPr>
        <p:txBody>
          <a:bodyPr wrap="square" lIns="0" tIns="0" rIns="0" bIns="0" rtlCol="0"/>
          <a:lstStyle/>
          <a:p>
            <a:endParaRPr/>
          </a:p>
        </p:txBody>
      </p:sp>
      <p:sp>
        <p:nvSpPr>
          <p:cNvPr id="204" name="object 204"/>
          <p:cNvSpPr/>
          <p:nvPr/>
        </p:nvSpPr>
        <p:spPr>
          <a:xfrm>
            <a:off x="9847833" y="3264408"/>
            <a:ext cx="45720" cy="82550"/>
          </a:xfrm>
          <a:custGeom>
            <a:avLst/>
            <a:gdLst/>
            <a:ahLst/>
            <a:cxnLst/>
            <a:rect l="l" t="t" r="r" b="b"/>
            <a:pathLst>
              <a:path w="45720" h="82550">
                <a:moveTo>
                  <a:pt x="42545" y="0"/>
                </a:moveTo>
                <a:lnTo>
                  <a:pt x="36449" y="0"/>
                </a:lnTo>
                <a:lnTo>
                  <a:pt x="36449" y="3047"/>
                </a:lnTo>
                <a:lnTo>
                  <a:pt x="126" y="63880"/>
                </a:lnTo>
                <a:lnTo>
                  <a:pt x="0" y="82295"/>
                </a:lnTo>
                <a:lnTo>
                  <a:pt x="2159" y="82295"/>
                </a:lnTo>
                <a:lnTo>
                  <a:pt x="45593" y="6095"/>
                </a:lnTo>
                <a:lnTo>
                  <a:pt x="45593" y="3047"/>
                </a:lnTo>
                <a:lnTo>
                  <a:pt x="42545" y="0"/>
                </a:lnTo>
                <a:close/>
              </a:path>
            </a:pathLst>
          </a:custGeom>
          <a:solidFill>
            <a:srgbClr val="859AA9"/>
          </a:solidFill>
        </p:spPr>
        <p:txBody>
          <a:bodyPr wrap="square" lIns="0" tIns="0" rIns="0" bIns="0" rtlCol="0"/>
          <a:lstStyle/>
          <a:p>
            <a:endParaRPr/>
          </a:p>
        </p:txBody>
      </p:sp>
      <p:sp>
        <p:nvSpPr>
          <p:cNvPr id="205" name="object 205"/>
          <p:cNvSpPr/>
          <p:nvPr/>
        </p:nvSpPr>
        <p:spPr>
          <a:xfrm>
            <a:off x="9793223" y="3264408"/>
            <a:ext cx="45720" cy="81280"/>
          </a:xfrm>
          <a:custGeom>
            <a:avLst/>
            <a:gdLst/>
            <a:ahLst/>
            <a:cxnLst/>
            <a:rect l="l" t="t" r="r" b="b"/>
            <a:pathLst>
              <a:path w="45720" h="81279">
                <a:moveTo>
                  <a:pt x="9144" y="0"/>
                </a:moveTo>
                <a:lnTo>
                  <a:pt x="3048" y="0"/>
                </a:lnTo>
                <a:lnTo>
                  <a:pt x="3048" y="3047"/>
                </a:lnTo>
                <a:lnTo>
                  <a:pt x="0" y="6095"/>
                </a:lnTo>
                <a:lnTo>
                  <a:pt x="3048" y="6095"/>
                </a:lnTo>
                <a:lnTo>
                  <a:pt x="45593" y="80771"/>
                </a:lnTo>
                <a:lnTo>
                  <a:pt x="45593" y="62991"/>
                </a:lnTo>
                <a:lnTo>
                  <a:pt x="12192" y="3047"/>
                </a:lnTo>
                <a:lnTo>
                  <a:pt x="9144" y="0"/>
                </a:lnTo>
                <a:close/>
              </a:path>
            </a:pathLst>
          </a:custGeom>
          <a:solidFill>
            <a:srgbClr val="859AA9"/>
          </a:solidFill>
        </p:spPr>
        <p:txBody>
          <a:bodyPr wrap="square" lIns="0" tIns="0" rIns="0" bIns="0" rtlCol="0"/>
          <a:lstStyle/>
          <a:p>
            <a:endParaRPr/>
          </a:p>
        </p:txBody>
      </p:sp>
      <p:sp>
        <p:nvSpPr>
          <p:cNvPr id="206" name="object 206"/>
          <p:cNvSpPr/>
          <p:nvPr/>
        </p:nvSpPr>
        <p:spPr>
          <a:xfrm>
            <a:off x="9838817" y="3327400"/>
            <a:ext cx="5080" cy="16510"/>
          </a:xfrm>
          <a:custGeom>
            <a:avLst/>
            <a:gdLst/>
            <a:ahLst/>
            <a:cxnLst/>
            <a:rect l="l" t="t" r="r" b="b"/>
            <a:pathLst>
              <a:path w="5079" h="16510">
                <a:moveTo>
                  <a:pt x="0" y="0"/>
                </a:moveTo>
                <a:lnTo>
                  <a:pt x="0" y="16255"/>
                </a:lnTo>
                <a:lnTo>
                  <a:pt x="4699" y="8382"/>
                </a:lnTo>
                <a:lnTo>
                  <a:pt x="0" y="0"/>
                </a:lnTo>
                <a:close/>
              </a:path>
            </a:pathLst>
          </a:custGeom>
          <a:solidFill>
            <a:srgbClr val="859AA9"/>
          </a:solidFill>
        </p:spPr>
        <p:txBody>
          <a:bodyPr wrap="square" lIns="0" tIns="0" rIns="0" bIns="0" rtlCol="0"/>
          <a:lstStyle/>
          <a:p>
            <a:endParaRPr/>
          </a:p>
        </p:txBody>
      </p:sp>
      <p:sp>
        <p:nvSpPr>
          <p:cNvPr id="207" name="object 207"/>
          <p:cNvSpPr/>
          <p:nvPr/>
        </p:nvSpPr>
        <p:spPr>
          <a:xfrm>
            <a:off x="9843516" y="3328289"/>
            <a:ext cx="4445" cy="15875"/>
          </a:xfrm>
          <a:custGeom>
            <a:avLst/>
            <a:gdLst/>
            <a:ahLst/>
            <a:cxnLst/>
            <a:rect l="l" t="t" r="r" b="b"/>
            <a:pathLst>
              <a:path w="4445" h="15875">
                <a:moveTo>
                  <a:pt x="4444" y="0"/>
                </a:moveTo>
                <a:lnTo>
                  <a:pt x="0" y="7493"/>
                </a:lnTo>
                <a:lnTo>
                  <a:pt x="4317" y="15366"/>
                </a:lnTo>
                <a:lnTo>
                  <a:pt x="4444" y="0"/>
                </a:lnTo>
                <a:close/>
              </a:path>
            </a:pathLst>
          </a:custGeom>
          <a:solidFill>
            <a:srgbClr val="859AA9"/>
          </a:solidFill>
        </p:spPr>
        <p:txBody>
          <a:bodyPr wrap="square" lIns="0" tIns="0" rIns="0" bIns="0" rtlCol="0"/>
          <a:lstStyle/>
          <a:p>
            <a:endParaRPr/>
          </a:p>
        </p:txBody>
      </p:sp>
      <p:sp>
        <p:nvSpPr>
          <p:cNvPr id="208" name="object 208"/>
          <p:cNvSpPr/>
          <p:nvPr/>
        </p:nvSpPr>
        <p:spPr>
          <a:xfrm>
            <a:off x="9844849" y="2151888"/>
            <a:ext cx="0" cy="241300"/>
          </a:xfrm>
          <a:custGeom>
            <a:avLst/>
            <a:gdLst/>
            <a:ahLst/>
            <a:cxnLst/>
            <a:rect l="l" t="t" r="r" b="b"/>
            <a:pathLst>
              <a:path h="241300">
                <a:moveTo>
                  <a:pt x="0" y="0"/>
                </a:moveTo>
                <a:lnTo>
                  <a:pt x="0" y="240791"/>
                </a:lnTo>
              </a:path>
            </a:pathLst>
          </a:custGeom>
          <a:ln w="12064">
            <a:solidFill>
              <a:srgbClr val="859AA9"/>
            </a:solidFill>
          </a:ln>
        </p:spPr>
        <p:txBody>
          <a:bodyPr wrap="square" lIns="0" tIns="0" rIns="0" bIns="0" rtlCol="0"/>
          <a:lstStyle/>
          <a:p>
            <a:endParaRPr/>
          </a:p>
        </p:txBody>
      </p:sp>
      <p:sp>
        <p:nvSpPr>
          <p:cNvPr id="209" name="object 209"/>
          <p:cNvSpPr/>
          <p:nvPr/>
        </p:nvSpPr>
        <p:spPr>
          <a:xfrm>
            <a:off x="9844849" y="2825242"/>
            <a:ext cx="0" cy="510540"/>
          </a:xfrm>
          <a:custGeom>
            <a:avLst/>
            <a:gdLst/>
            <a:ahLst/>
            <a:cxnLst/>
            <a:rect l="l" t="t" r="r" b="b"/>
            <a:pathLst>
              <a:path h="510539">
                <a:moveTo>
                  <a:pt x="0" y="0"/>
                </a:moveTo>
                <a:lnTo>
                  <a:pt x="0" y="510540"/>
                </a:lnTo>
              </a:path>
            </a:pathLst>
          </a:custGeom>
          <a:ln w="12064">
            <a:solidFill>
              <a:srgbClr val="859AA9"/>
            </a:solidFill>
          </a:ln>
        </p:spPr>
        <p:txBody>
          <a:bodyPr wrap="square" lIns="0" tIns="0" rIns="0" bIns="0" rtlCol="0"/>
          <a:lstStyle/>
          <a:p>
            <a:endParaRPr/>
          </a:p>
        </p:txBody>
      </p:sp>
      <p:sp>
        <p:nvSpPr>
          <p:cNvPr id="210" name="object 210"/>
          <p:cNvSpPr txBox="1"/>
          <p:nvPr/>
        </p:nvSpPr>
        <p:spPr>
          <a:xfrm>
            <a:off x="9137650" y="2418841"/>
            <a:ext cx="980440" cy="380365"/>
          </a:xfrm>
          <a:prstGeom prst="rect">
            <a:avLst/>
          </a:prstGeom>
        </p:spPr>
        <p:txBody>
          <a:bodyPr vert="horz" wrap="square" lIns="0" tIns="0" rIns="0" bIns="0" rtlCol="0">
            <a:spAutoFit/>
          </a:bodyPr>
          <a:lstStyle/>
          <a:p>
            <a:pPr marL="208279" marR="5080" indent="-196215">
              <a:lnSpc>
                <a:spcPct val="100000"/>
              </a:lnSpc>
            </a:pPr>
            <a:r>
              <a:rPr sz="1200" spc="-10">
                <a:latin typeface="Arial"/>
                <a:cs typeface="Arial"/>
              </a:rPr>
              <a:t>Rules </a:t>
            </a:r>
            <a:r>
              <a:rPr sz="1200" spc="-5">
                <a:latin typeface="Arial"/>
                <a:cs typeface="Arial"/>
              </a:rPr>
              <a:t>of</a:t>
            </a:r>
            <a:r>
              <a:rPr sz="1200" spc="-195">
                <a:latin typeface="Arial"/>
                <a:cs typeface="Arial"/>
              </a:rPr>
              <a:t> </a:t>
            </a:r>
            <a:r>
              <a:rPr sz="1200">
                <a:latin typeface="Arial"/>
                <a:cs typeface="Arial"/>
              </a:rPr>
              <a:t>token  </a:t>
            </a:r>
            <a:r>
              <a:rPr sz="1200" spc="-10">
                <a:latin typeface="Arial"/>
                <a:cs typeface="Arial"/>
              </a:rPr>
              <a:t>handling</a:t>
            </a:r>
            <a:endParaRPr sz="1200">
              <a:latin typeface="Arial"/>
              <a:cs typeface="Arial"/>
            </a:endParaRPr>
          </a:p>
        </p:txBody>
      </p:sp>
      <p:sp>
        <p:nvSpPr>
          <p:cNvPr id="211" name="object 211"/>
          <p:cNvSpPr/>
          <p:nvPr/>
        </p:nvSpPr>
        <p:spPr>
          <a:xfrm>
            <a:off x="2704909" y="3915155"/>
            <a:ext cx="0" cy="508000"/>
          </a:xfrm>
          <a:custGeom>
            <a:avLst/>
            <a:gdLst/>
            <a:ahLst/>
            <a:cxnLst/>
            <a:rect l="l" t="t" r="r" b="b"/>
            <a:pathLst>
              <a:path h="508000">
                <a:moveTo>
                  <a:pt x="0" y="0"/>
                </a:moveTo>
                <a:lnTo>
                  <a:pt x="0" y="507873"/>
                </a:lnTo>
              </a:path>
            </a:pathLst>
          </a:custGeom>
          <a:ln w="9017">
            <a:solidFill>
              <a:srgbClr val="859AA9"/>
            </a:solidFill>
          </a:ln>
        </p:spPr>
        <p:txBody>
          <a:bodyPr wrap="square" lIns="0" tIns="0" rIns="0" bIns="0" rtlCol="0"/>
          <a:lstStyle/>
          <a:p>
            <a:endParaRPr/>
          </a:p>
        </p:txBody>
      </p:sp>
      <p:sp>
        <p:nvSpPr>
          <p:cNvPr id="212" name="object 212"/>
          <p:cNvSpPr/>
          <p:nvPr/>
        </p:nvSpPr>
        <p:spPr>
          <a:xfrm>
            <a:off x="2654807" y="3895344"/>
            <a:ext cx="53975" cy="92075"/>
          </a:xfrm>
          <a:custGeom>
            <a:avLst/>
            <a:gdLst/>
            <a:ahLst/>
            <a:cxnLst/>
            <a:rect l="l" t="t" r="r" b="b"/>
            <a:pathLst>
              <a:path w="53975" h="92075">
                <a:moveTo>
                  <a:pt x="48514" y="0"/>
                </a:moveTo>
                <a:lnTo>
                  <a:pt x="3048" y="82295"/>
                </a:lnTo>
                <a:lnTo>
                  <a:pt x="0" y="85343"/>
                </a:lnTo>
                <a:lnTo>
                  <a:pt x="0" y="88391"/>
                </a:lnTo>
                <a:lnTo>
                  <a:pt x="3048" y="88391"/>
                </a:lnTo>
                <a:lnTo>
                  <a:pt x="6096" y="91566"/>
                </a:lnTo>
                <a:lnTo>
                  <a:pt x="9143" y="88391"/>
                </a:lnTo>
                <a:lnTo>
                  <a:pt x="45593" y="27431"/>
                </a:lnTo>
                <a:lnTo>
                  <a:pt x="45593" y="9143"/>
                </a:lnTo>
                <a:lnTo>
                  <a:pt x="53975" y="9143"/>
                </a:lnTo>
                <a:lnTo>
                  <a:pt x="48514" y="0"/>
                </a:lnTo>
                <a:close/>
              </a:path>
            </a:pathLst>
          </a:custGeom>
          <a:solidFill>
            <a:srgbClr val="859AA9"/>
          </a:solidFill>
        </p:spPr>
        <p:txBody>
          <a:bodyPr wrap="square" lIns="0" tIns="0" rIns="0" bIns="0" rtlCol="0"/>
          <a:lstStyle/>
          <a:p>
            <a:endParaRPr/>
          </a:p>
        </p:txBody>
      </p:sp>
      <p:sp>
        <p:nvSpPr>
          <p:cNvPr id="213" name="object 213"/>
          <p:cNvSpPr/>
          <p:nvPr/>
        </p:nvSpPr>
        <p:spPr>
          <a:xfrm>
            <a:off x="2709417" y="3905630"/>
            <a:ext cx="45720" cy="81280"/>
          </a:xfrm>
          <a:custGeom>
            <a:avLst/>
            <a:gdLst/>
            <a:ahLst/>
            <a:cxnLst/>
            <a:rect l="l" t="t" r="r" b="b"/>
            <a:pathLst>
              <a:path w="45719" h="81279">
                <a:moveTo>
                  <a:pt x="0" y="0"/>
                </a:moveTo>
                <a:lnTo>
                  <a:pt x="0" y="17145"/>
                </a:lnTo>
                <a:lnTo>
                  <a:pt x="36449" y="78105"/>
                </a:lnTo>
                <a:lnTo>
                  <a:pt x="39496" y="81280"/>
                </a:lnTo>
                <a:lnTo>
                  <a:pt x="42544" y="78105"/>
                </a:lnTo>
                <a:lnTo>
                  <a:pt x="45593" y="78105"/>
                </a:lnTo>
                <a:lnTo>
                  <a:pt x="45593" y="75057"/>
                </a:lnTo>
                <a:lnTo>
                  <a:pt x="42544" y="72009"/>
                </a:lnTo>
                <a:lnTo>
                  <a:pt x="0" y="0"/>
                </a:lnTo>
                <a:close/>
              </a:path>
            </a:pathLst>
          </a:custGeom>
          <a:solidFill>
            <a:srgbClr val="859AA9"/>
          </a:solidFill>
        </p:spPr>
        <p:txBody>
          <a:bodyPr wrap="square" lIns="0" tIns="0" rIns="0" bIns="0" rtlCol="0"/>
          <a:lstStyle/>
          <a:p>
            <a:endParaRPr/>
          </a:p>
        </p:txBody>
      </p:sp>
      <p:sp>
        <p:nvSpPr>
          <p:cNvPr id="214" name="object 214"/>
          <p:cNvSpPr/>
          <p:nvPr/>
        </p:nvSpPr>
        <p:spPr>
          <a:xfrm>
            <a:off x="2700401" y="3907535"/>
            <a:ext cx="4445" cy="15240"/>
          </a:xfrm>
          <a:custGeom>
            <a:avLst/>
            <a:gdLst/>
            <a:ahLst/>
            <a:cxnLst/>
            <a:rect l="l" t="t" r="r" b="b"/>
            <a:pathLst>
              <a:path w="4444" h="15239">
                <a:moveTo>
                  <a:pt x="0" y="0"/>
                </a:moveTo>
                <a:lnTo>
                  <a:pt x="0" y="15239"/>
                </a:lnTo>
                <a:lnTo>
                  <a:pt x="4444" y="7619"/>
                </a:lnTo>
                <a:lnTo>
                  <a:pt x="0" y="0"/>
                </a:lnTo>
                <a:close/>
              </a:path>
            </a:pathLst>
          </a:custGeom>
          <a:solidFill>
            <a:srgbClr val="859AA9"/>
          </a:solidFill>
        </p:spPr>
        <p:txBody>
          <a:bodyPr wrap="square" lIns="0" tIns="0" rIns="0" bIns="0" rtlCol="0"/>
          <a:lstStyle/>
          <a:p>
            <a:endParaRPr/>
          </a:p>
        </p:txBody>
      </p:sp>
      <p:sp>
        <p:nvSpPr>
          <p:cNvPr id="215" name="object 215"/>
          <p:cNvSpPr/>
          <p:nvPr/>
        </p:nvSpPr>
        <p:spPr>
          <a:xfrm>
            <a:off x="2704845" y="3907535"/>
            <a:ext cx="5080" cy="15240"/>
          </a:xfrm>
          <a:custGeom>
            <a:avLst/>
            <a:gdLst/>
            <a:ahLst/>
            <a:cxnLst/>
            <a:rect l="l" t="t" r="r" b="b"/>
            <a:pathLst>
              <a:path w="5080" h="15239">
                <a:moveTo>
                  <a:pt x="4572" y="0"/>
                </a:moveTo>
                <a:lnTo>
                  <a:pt x="0" y="7619"/>
                </a:lnTo>
                <a:lnTo>
                  <a:pt x="4572" y="15239"/>
                </a:lnTo>
                <a:lnTo>
                  <a:pt x="4572" y="0"/>
                </a:lnTo>
                <a:close/>
              </a:path>
            </a:pathLst>
          </a:custGeom>
          <a:solidFill>
            <a:srgbClr val="859AA9"/>
          </a:solidFill>
        </p:spPr>
        <p:txBody>
          <a:bodyPr wrap="square" lIns="0" tIns="0" rIns="0" bIns="0" rtlCol="0"/>
          <a:lstStyle/>
          <a:p>
            <a:endParaRPr/>
          </a:p>
        </p:txBody>
      </p:sp>
      <p:sp>
        <p:nvSpPr>
          <p:cNvPr id="216" name="object 216"/>
          <p:cNvSpPr/>
          <p:nvPr/>
        </p:nvSpPr>
        <p:spPr>
          <a:xfrm>
            <a:off x="2700401" y="3904488"/>
            <a:ext cx="9525" cy="10795"/>
          </a:xfrm>
          <a:custGeom>
            <a:avLst/>
            <a:gdLst/>
            <a:ahLst/>
            <a:cxnLst/>
            <a:rect l="l" t="t" r="r" b="b"/>
            <a:pathLst>
              <a:path w="9525" h="10795">
                <a:moveTo>
                  <a:pt x="8381" y="0"/>
                </a:moveTo>
                <a:lnTo>
                  <a:pt x="0" y="0"/>
                </a:lnTo>
                <a:lnTo>
                  <a:pt x="0" y="3048"/>
                </a:lnTo>
                <a:lnTo>
                  <a:pt x="4444" y="10668"/>
                </a:lnTo>
                <a:lnTo>
                  <a:pt x="9017" y="3048"/>
                </a:lnTo>
                <a:lnTo>
                  <a:pt x="9017" y="1143"/>
                </a:lnTo>
                <a:lnTo>
                  <a:pt x="8381" y="0"/>
                </a:lnTo>
                <a:close/>
              </a:path>
            </a:pathLst>
          </a:custGeom>
          <a:solidFill>
            <a:srgbClr val="859AA9"/>
          </a:solidFill>
        </p:spPr>
        <p:txBody>
          <a:bodyPr wrap="square" lIns="0" tIns="0" rIns="0" bIns="0" rtlCol="0"/>
          <a:lstStyle/>
          <a:p>
            <a:endParaRPr/>
          </a:p>
        </p:txBody>
      </p:sp>
      <p:sp>
        <p:nvSpPr>
          <p:cNvPr id="217" name="object 217"/>
          <p:cNvSpPr/>
          <p:nvPr/>
        </p:nvSpPr>
        <p:spPr>
          <a:xfrm>
            <a:off x="2708782" y="3904488"/>
            <a:ext cx="635" cy="1270"/>
          </a:xfrm>
          <a:custGeom>
            <a:avLst/>
            <a:gdLst/>
            <a:ahLst/>
            <a:cxnLst/>
            <a:rect l="l" t="t" r="r" b="b"/>
            <a:pathLst>
              <a:path w="635" h="1270">
                <a:moveTo>
                  <a:pt x="635" y="0"/>
                </a:moveTo>
                <a:lnTo>
                  <a:pt x="0" y="0"/>
                </a:lnTo>
                <a:lnTo>
                  <a:pt x="635" y="1143"/>
                </a:lnTo>
                <a:lnTo>
                  <a:pt x="635" y="0"/>
                </a:lnTo>
                <a:close/>
              </a:path>
            </a:pathLst>
          </a:custGeom>
          <a:solidFill>
            <a:srgbClr val="859AA9"/>
          </a:solidFill>
        </p:spPr>
        <p:txBody>
          <a:bodyPr wrap="square" lIns="0" tIns="0" rIns="0" bIns="0" rtlCol="0"/>
          <a:lstStyle/>
          <a:p>
            <a:endParaRPr/>
          </a:p>
        </p:txBody>
      </p:sp>
      <p:sp>
        <p:nvSpPr>
          <p:cNvPr id="218" name="object 218"/>
          <p:cNvSpPr/>
          <p:nvPr/>
        </p:nvSpPr>
        <p:spPr>
          <a:xfrm>
            <a:off x="8610472" y="5885662"/>
            <a:ext cx="19050" cy="73025"/>
          </a:xfrm>
          <a:custGeom>
            <a:avLst/>
            <a:gdLst/>
            <a:ahLst/>
            <a:cxnLst/>
            <a:rect l="l" t="t" r="r" b="b"/>
            <a:pathLst>
              <a:path w="19050" h="73025">
                <a:moveTo>
                  <a:pt x="9525" y="0"/>
                </a:moveTo>
                <a:lnTo>
                  <a:pt x="6096" y="12103"/>
                </a:lnTo>
                <a:lnTo>
                  <a:pt x="3048" y="36474"/>
                </a:lnTo>
                <a:lnTo>
                  <a:pt x="0" y="63893"/>
                </a:lnTo>
                <a:lnTo>
                  <a:pt x="0" y="69989"/>
                </a:lnTo>
                <a:lnTo>
                  <a:pt x="6096" y="73037"/>
                </a:lnTo>
                <a:lnTo>
                  <a:pt x="15112" y="73037"/>
                </a:lnTo>
                <a:lnTo>
                  <a:pt x="18160" y="69989"/>
                </a:lnTo>
                <a:lnTo>
                  <a:pt x="18160" y="66941"/>
                </a:lnTo>
                <a:lnTo>
                  <a:pt x="18542" y="63893"/>
                </a:lnTo>
                <a:lnTo>
                  <a:pt x="18160" y="63893"/>
                </a:lnTo>
                <a:lnTo>
                  <a:pt x="18160" y="39522"/>
                </a:lnTo>
                <a:lnTo>
                  <a:pt x="15112" y="15151"/>
                </a:lnTo>
                <a:lnTo>
                  <a:pt x="9525" y="0"/>
                </a:lnTo>
                <a:close/>
              </a:path>
            </a:pathLst>
          </a:custGeom>
          <a:solidFill>
            <a:srgbClr val="EA7709"/>
          </a:solidFill>
        </p:spPr>
        <p:txBody>
          <a:bodyPr wrap="square" lIns="0" tIns="0" rIns="0" bIns="0" rtlCol="0"/>
          <a:lstStyle/>
          <a:p>
            <a:endParaRPr/>
          </a:p>
        </p:txBody>
      </p:sp>
      <p:sp>
        <p:nvSpPr>
          <p:cNvPr id="219" name="object 219"/>
          <p:cNvSpPr/>
          <p:nvPr/>
        </p:nvSpPr>
        <p:spPr>
          <a:xfrm>
            <a:off x="8592184" y="5864262"/>
            <a:ext cx="27940" cy="85725"/>
          </a:xfrm>
          <a:custGeom>
            <a:avLst/>
            <a:gdLst/>
            <a:ahLst/>
            <a:cxnLst/>
            <a:rect l="l" t="t" r="r" b="b"/>
            <a:pathLst>
              <a:path w="27940" h="85725">
                <a:moveTo>
                  <a:pt x="9144" y="21323"/>
                </a:moveTo>
                <a:lnTo>
                  <a:pt x="6858" y="21323"/>
                </a:lnTo>
                <a:lnTo>
                  <a:pt x="18288" y="60921"/>
                </a:lnTo>
                <a:lnTo>
                  <a:pt x="18288" y="85293"/>
                </a:lnTo>
                <a:lnTo>
                  <a:pt x="21336" y="57873"/>
                </a:lnTo>
                <a:lnTo>
                  <a:pt x="24384" y="33502"/>
                </a:lnTo>
                <a:lnTo>
                  <a:pt x="27813" y="21399"/>
                </a:lnTo>
                <a:lnTo>
                  <a:pt x="9144" y="21323"/>
                </a:lnTo>
                <a:close/>
              </a:path>
              <a:path w="27940" h="85725">
                <a:moveTo>
                  <a:pt x="7836" y="18275"/>
                </a:moveTo>
                <a:lnTo>
                  <a:pt x="6096" y="18275"/>
                </a:lnTo>
                <a:lnTo>
                  <a:pt x="9144" y="21323"/>
                </a:lnTo>
                <a:lnTo>
                  <a:pt x="7836" y="18275"/>
                </a:lnTo>
                <a:close/>
              </a:path>
              <a:path w="27940" h="85725">
                <a:moveTo>
                  <a:pt x="18288" y="0"/>
                </a:moveTo>
                <a:lnTo>
                  <a:pt x="0" y="0"/>
                </a:lnTo>
                <a:lnTo>
                  <a:pt x="7836" y="18275"/>
                </a:lnTo>
                <a:lnTo>
                  <a:pt x="26670" y="18275"/>
                </a:lnTo>
                <a:lnTo>
                  <a:pt x="24384" y="12179"/>
                </a:lnTo>
                <a:lnTo>
                  <a:pt x="18288" y="0"/>
                </a:lnTo>
                <a:close/>
              </a:path>
            </a:pathLst>
          </a:custGeom>
          <a:solidFill>
            <a:srgbClr val="EA7709"/>
          </a:solidFill>
        </p:spPr>
        <p:txBody>
          <a:bodyPr wrap="square" lIns="0" tIns="0" rIns="0" bIns="0" rtlCol="0"/>
          <a:lstStyle/>
          <a:p>
            <a:endParaRPr/>
          </a:p>
        </p:txBody>
      </p:sp>
      <p:sp>
        <p:nvSpPr>
          <p:cNvPr id="220" name="object 220"/>
          <p:cNvSpPr/>
          <p:nvPr/>
        </p:nvSpPr>
        <p:spPr>
          <a:xfrm>
            <a:off x="8619997" y="5806376"/>
            <a:ext cx="3072130" cy="143510"/>
          </a:xfrm>
          <a:custGeom>
            <a:avLst/>
            <a:gdLst/>
            <a:ahLst/>
            <a:cxnLst/>
            <a:rect l="l" t="t" r="r" b="b"/>
            <a:pathLst>
              <a:path w="3072129" h="143510">
                <a:moveTo>
                  <a:pt x="3047365" y="0"/>
                </a:moveTo>
                <a:lnTo>
                  <a:pt x="3041269" y="6096"/>
                </a:lnTo>
                <a:lnTo>
                  <a:pt x="3038221" y="6096"/>
                </a:lnTo>
                <a:lnTo>
                  <a:pt x="3029077" y="9131"/>
                </a:lnTo>
                <a:lnTo>
                  <a:pt x="60578" y="9131"/>
                </a:lnTo>
                <a:lnTo>
                  <a:pt x="54355" y="12179"/>
                </a:lnTo>
                <a:lnTo>
                  <a:pt x="51307" y="12179"/>
                </a:lnTo>
                <a:lnTo>
                  <a:pt x="45211" y="15227"/>
                </a:lnTo>
                <a:lnTo>
                  <a:pt x="39116" y="21323"/>
                </a:lnTo>
                <a:lnTo>
                  <a:pt x="36195" y="21323"/>
                </a:lnTo>
                <a:lnTo>
                  <a:pt x="24002" y="33515"/>
                </a:lnTo>
                <a:lnTo>
                  <a:pt x="11683" y="48742"/>
                </a:lnTo>
                <a:lnTo>
                  <a:pt x="11683" y="51790"/>
                </a:lnTo>
                <a:lnTo>
                  <a:pt x="2540" y="70065"/>
                </a:lnTo>
                <a:lnTo>
                  <a:pt x="0" y="79286"/>
                </a:lnTo>
                <a:lnTo>
                  <a:pt x="5587" y="94437"/>
                </a:lnTo>
                <a:lnTo>
                  <a:pt x="8635" y="118808"/>
                </a:lnTo>
                <a:lnTo>
                  <a:pt x="8635" y="143179"/>
                </a:lnTo>
                <a:lnTo>
                  <a:pt x="9017" y="143179"/>
                </a:lnTo>
                <a:lnTo>
                  <a:pt x="14731" y="97485"/>
                </a:lnTo>
                <a:lnTo>
                  <a:pt x="20954" y="76161"/>
                </a:lnTo>
                <a:lnTo>
                  <a:pt x="22225" y="76161"/>
                </a:lnTo>
                <a:lnTo>
                  <a:pt x="30099" y="57886"/>
                </a:lnTo>
                <a:lnTo>
                  <a:pt x="31876" y="57886"/>
                </a:lnTo>
                <a:lnTo>
                  <a:pt x="39116" y="45694"/>
                </a:lnTo>
                <a:lnTo>
                  <a:pt x="51307" y="36550"/>
                </a:lnTo>
                <a:lnTo>
                  <a:pt x="48259" y="36550"/>
                </a:lnTo>
                <a:lnTo>
                  <a:pt x="66675" y="27419"/>
                </a:lnTo>
                <a:lnTo>
                  <a:pt x="3035173" y="27419"/>
                </a:lnTo>
                <a:lnTo>
                  <a:pt x="3041269" y="24371"/>
                </a:lnTo>
                <a:lnTo>
                  <a:pt x="3044317" y="24371"/>
                </a:lnTo>
                <a:lnTo>
                  <a:pt x="3050412" y="21323"/>
                </a:lnTo>
                <a:lnTo>
                  <a:pt x="3059556" y="15227"/>
                </a:lnTo>
                <a:lnTo>
                  <a:pt x="3071749" y="3048"/>
                </a:lnTo>
                <a:lnTo>
                  <a:pt x="3047365" y="3048"/>
                </a:lnTo>
                <a:lnTo>
                  <a:pt x="3047365" y="0"/>
                </a:lnTo>
                <a:close/>
              </a:path>
            </a:pathLst>
          </a:custGeom>
          <a:solidFill>
            <a:srgbClr val="EA7709"/>
          </a:solidFill>
        </p:spPr>
        <p:txBody>
          <a:bodyPr wrap="square" lIns="0" tIns="0" rIns="0" bIns="0" rtlCol="0"/>
          <a:lstStyle/>
          <a:p>
            <a:endParaRPr/>
          </a:p>
        </p:txBody>
      </p:sp>
      <p:sp>
        <p:nvSpPr>
          <p:cNvPr id="221" name="object 221"/>
          <p:cNvSpPr/>
          <p:nvPr/>
        </p:nvSpPr>
        <p:spPr>
          <a:xfrm>
            <a:off x="8640953" y="5882538"/>
            <a:ext cx="1270" cy="3175"/>
          </a:xfrm>
          <a:custGeom>
            <a:avLst/>
            <a:gdLst/>
            <a:ahLst/>
            <a:cxnLst/>
            <a:rect l="l" t="t" r="r" b="b"/>
            <a:pathLst>
              <a:path w="1270" h="3175">
                <a:moveTo>
                  <a:pt x="1270" y="0"/>
                </a:moveTo>
                <a:lnTo>
                  <a:pt x="0" y="0"/>
                </a:lnTo>
                <a:lnTo>
                  <a:pt x="0" y="3047"/>
                </a:lnTo>
                <a:lnTo>
                  <a:pt x="1270" y="0"/>
                </a:lnTo>
                <a:close/>
              </a:path>
            </a:pathLst>
          </a:custGeom>
          <a:solidFill>
            <a:srgbClr val="EA7709"/>
          </a:solidFill>
        </p:spPr>
        <p:txBody>
          <a:bodyPr wrap="square" lIns="0" tIns="0" rIns="0" bIns="0" rtlCol="0"/>
          <a:lstStyle/>
          <a:p>
            <a:endParaRPr/>
          </a:p>
        </p:txBody>
      </p:sp>
      <p:sp>
        <p:nvSpPr>
          <p:cNvPr id="222" name="object 222"/>
          <p:cNvSpPr/>
          <p:nvPr/>
        </p:nvSpPr>
        <p:spPr>
          <a:xfrm>
            <a:off x="5550408" y="5806389"/>
            <a:ext cx="3060065" cy="60960"/>
          </a:xfrm>
          <a:custGeom>
            <a:avLst/>
            <a:gdLst/>
            <a:ahLst/>
            <a:cxnLst/>
            <a:rect l="l" t="t" r="r" b="b"/>
            <a:pathLst>
              <a:path w="3060065" h="60960">
                <a:moveTo>
                  <a:pt x="21336" y="0"/>
                </a:moveTo>
                <a:lnTo>
                  <a:pt x="24383" y="3035"/>
                </a:lnTo>
                <a:lnTo>
                  <a:pt x="0" y="3035"/>
                </a:lnTo>
                <a:lnTo>
                  <a:pt x="9143" y="15214"/>
                </a:lnTo>
                <a:lnTo>
                  <a:pt x="12191" y="15214"/>
                </a:lnTo>
                <a:lnTo>
                  <a:pt x="18287" y="21310"/>
                </a:lnTo>
                <a:lnTo>
                  <a:pt x="27431" y="24358"/>
                </a:lnTo>
                <a:lnTo>
                  <a:pt x="33527" y="27406"/>
                </a:lnTo>
                <a:lnTo>
                  <a:pt x="3005200" y="27406"/>
                </a:lnTo>
                <a:lnTo>
                  <a:pt x="3011296" y="30454"/>
                </a:lnTo>
                <a:lnTo>
                  <a:pt x="3008248" y="30454"/>
                </a:lnTo>
                <a:lnTo>
                  <a:pt x="3020441" y="36537"/>
                </a:lnTo>
                <a:lnTo>
                  <a:pt x="3032633" y="45681"/>
                </a:lnTo>
                <a:lnTo>
                  <a:pt x="3041776" y="60909"/>
                </a:lnTo>
                <a:lnTo>
                  <a:pt x="3041776" y="57873"/>
                </a:lnTo>
                <a:lnTo>
                  <a:pt x="3060065" y="57873"/>
                </a:lnTo>
                <a:lnTo>
                  <a:pt x="3057016" y="51777"/>
                </a:lnTo>
                <a:lnTo>
                  <a:pt x="3057016" y="48729"/>
                </a:lnTo>
                <a:lnTo>
                  <a:pt x="3047872" y="33502"/>
                </a:lnTo>
                <a:lnTo>
                  <a:pt x="3044824" y="33502"/>
                </a:lnTo>
                <a:lnTo>
                  <a:pt x="3026537" y="15214"/>
                </a:lnTo>
                <a:lnTo>
                  <a:pt x="3008248" y="9118"/>
                </a:lnTo>
                <a:lnTo>
                  <a:pt x="39624" y="9118"/>
                </a:lnTo>
                <a:lnTo>
                  <a:pt x="21336" y="0"/>
                </a:lnTo>
                <a:close/>
              </a:path>
            </a:pathLst>
          </a:custGeom>
          <a:solidFill>
            <a:srgbClr val="EA7709"/>
          </a:solidFill>
        </p:spPr>
        <p:txBody>
          <a:bodyPr wrap="square" lIns="0" tIns="0" rIns="0" bIns="0" rtlCol="0"/>
          <a:lstStyle/>
          <a:p>
            <a:endParaRPr/>
          </a:p>
        </p:txBody>
      </p:sp>
      <p:sp>
        <p:nvSpPr>
          <p:cNvPr id="223" name="object 223"/>
          <p:cNvSpPr/>
          <p:nvPr/>
        </p:nvSpPr>
        <p:spPr>
          <a:xfrm>
            <a:off x="8650096" y="5864262"/>
            <a:ext cx="1905" cy="3175"/>
          </a:xfrm>
          <a:custGeom>
            <a:avLst/>
            <a:gdLst/>
            <a:ahLst/>
            <a:cxnLst/>
            <a:rect l="l" t="t" r="r" b="b"/>
            <a:pathLst>
              <a:path w="1904" h="3175">
                <a:moveTo>
                  <a:pt x="1777" y="0"/>
                </a:moveTo>
                <a:lnTo>
                  <a:pt x="0" y="0"/>
                </a:lnTo>
                <a:lnTo>
                  <a:pt x="0" y="3035"/>
                </a:lnTo>
                <a:lnTo>
                  <a:pt x="1777" y="0"/>
                </a:lnTo>
                <a:close/>
              </a:path>
            </a:pathLst>
          </a:custGeom>
          <a:solidFill>
            <a:srgbClr val="EA7709"/>
          </a:solidFill>
        </p:spPr>
        <p:txBody>
          <a:bodyPr wrap="square" lIns="0" tIns="0" rIns="0" bIns="0" rtlCol="0"/>
          <a:lstStyle/>
          <a:p>
            <a:endParaRPr/>
          </a:p>
        </p:txBody>
      </p:sp>
      <p:sp>
        <p:nvSpPr>
          <p:cNvPr id="224" name="object 224"/>
          <p:cNvSpPr/>
          <p:nvPr/>
        </p:nvSpPr>
        <p:spPr>
          <a:xfrm>
            <a:off x="5513832" y="5696711"/>
            <a:ext cx="60960" cy="113030"/>
          </a:xfrm>
          <a:custGeom>
            <a:avLst/>
            <a:gdLst/>
            <a:ahLst/>
            <a:cxnLst/>
            <a:rect l="l" t="t" r="r" b="b"/>
            <a:pathLst>
              <a:path w="60960" h="113029">
                <a:moveTo>
                  <a:pt x="21335" y="0"/>
                </a:moveTo>
                <a:lnTo>
                  <a:pt x="0" y="3047"/>
                </a:lnTo>
                <a:lnTo>
                  <a:pt x="3047" y="30454"/>
                </a:lnTo>
                <a:lnTo>
                  <a:pt x="6095" y="54825"/>
                </a:lnTo>
                <a:lnTo>
                  <a:pt x="15239" y="76149"/>
                </a:lnTo>
                <a:lnTo>
                  <a:pt x="21335" y="94424"/>
                </a:lnTo>
                <a:lnTo>
                  <a:pt x="24383" y="94424"/>
                </a:lnTo>
                <a:lnTo>
                  <a:pt x="24383" y="97472"/>
                </a:lnTo>
                <a:lnTo>
                  <a:pt x="33527" y="112712"/>
                </a:lnTo>
                <a:lnTo>
                  <a:pt x="60959" y="112712"/>
                </a:lnTo>
                <a:lnTo>
                  <a:pt x="48767" y="100520"/>
                </a:lnTo>
                <a:lnTo>
                  <a:pt x="41401" y="88341"/>
                </a:lnTo>
                <a:lnTo>
                  <a:pt x="39623" y="88341"/>
                </a:lnTo>
                <a:lnTo>
                  <a:pt x="30479" y="67005"/>
                </a:lnTo>
                <a:lnTo>
                  <a:pt x="24383" y="48729"/>
                </a:lnTo>
                <a:lnTo>
                  <a:pt x="21335" y="24358"/>
                </a:lnTo>
                <a:lnTo>
                  <a:pt x="21335" y="0"/>
                </a:lnTo>
                <a:close/>
              </a:path>
            </a:pathLst>
          </a:custGeom>
          <a:solidFill>
            <a:srgbClr val="EA7709"/>
          </a:solidFill>
        </p:spPr>
        <p:txBody>
          <a:bodyPr wrap="square" lIns="0" tIns="0" rIns="0" bIns="0" rtlCol="0"/>
          <a:lstStyle/>
          <a:p>
            <a:endParaRPr/>
          </a:p>
        </p:txBody>
      </p:sp>
      <p:sp>
        <p:nvSpPr>
          <p:cNvPr id="225" name="object 225"/>
          <p:cNvSpPr/>
          <p:nvPr/>
        </p:nvSpPr>
        <p:spPr>
          <a:xfrm>
            <a:off x="11667363" y="5782005"/>
            <a:ext cx="41275" cy="27940"/>
          </a:xfrm>
          <a:custGeom>
            <a:avLst/>
            <a:gdLst/>
            <a:ahLst/>
            <a:cxnLst/>
            <a:rect l="l" t="t" r="r" b="b"/>
            <a:pathLst>
              <a:path w="41275" h="27939">
                <a:moveTo>
                  <a:pt x="41147" y="0"/>
                </a:moveTo>
                <a:lnTo>
                  <a:pt x="21335" y="0"/>
                </a:lnTo>
                <a:lnTo>
                  <a:pt x="9143" y="15227"/>
                </a:lnTo>
                <a:lnTo>
                  <a:pt x="12191" y="15227"/>
                </a:lnTo>
                <a:lnTo>
                  <a:pt x="0" y="27419"/>
                </a:lnTo>
                <a:lnTo>
                  <a:pt x="24383" y="27419"/>
                </a:lnTo>
                <a:lnTo>
                  <a:pt x="36575" y="12179"/>
                </a:lnTo>
                <a:lnTo>
                  <a:pt x="36575" y="9131"/>
                </a:lnTo>
                <a:lnTo>
                  <a:pt x="41147" y="0"/>
                </a:lnTo>
                <a:close/>
              </a:path>
            </a:pathLst>
          </a:custGeom>
          <a:solidFill>
            <a:srgbClr val="EA7709"/>
          </a:solidFill>
        </p:spPr>
        <p:txBody>
          <a:bodyPr wrap="square" lIns="0" tIns="0" rIns="0" bIns="0" rtlCol="0"/>
          <a:lstStyle/>
          <a:p>
            <a:endParaRPr/>
          </a:p>
        </p:txBody>
      </p:sp>
      <p:sp>
        <p:nvSpPr>
          <p:cNvPr id="226" name="object 226"/>
          <p:cNvSpPr/>
          <p:nvPr/>
        </p:nvSpPr>
        <p:spPr>
          <a:xfrm>
            <a:off x="5553455" y="5782005"/>
            <a:ext cx="1905" cy="3175"/>
          </a:xfrm>
          <a:custGeom>
            <a:avLst/>
            <a:gdLst/>
            <a:ahLst/>
            <a:cxnLst/>
            <a:rect l="l" t="t" r="r" b="b"/>
            <a:pathLst>
              <a:path w="1904" h="3175">
                <a:moveTo>
                  <a:pt x="0" y="0"/>
                </a:moveTo>
                <a:lnTo>
                  <a:pt x="0" y="3047"/>
                </a:lnTo>
                <a:lnTo>
                  <a:pt x="1778" y="3047"/>
                </a:lnTo>
                <a:lnTo>
                  <a:pt x="0" y="0"/>
                </a:lnTo>
                <a:close/>
              </a:path>
            </a:pathLst>
          </a:custGeom>
          <a:solidFill>
            <a:srgbClr val="EA7709"/>
          </a:solidFill>
        </p:spPr>
        <p:txBody>
          <a:bodyPr wrap="square" lIns="0" tIns="0" rIns="0" bIns="0" rtlCol="0"/>
          <a:lstStyle/>
          <a:p>
            <a:endParaRPr/>
          </a:p>
        </p:txBody>
      </p:sp>
      <p:sp>
        <p:nvSpPr>
          <p:cNvPr id="227" name="object 227"/>
          <p:cNvSpPr/>
          <p:nvPr/>
        </p:nvSpPr>
        <p:spPr>
          <a:xfrm>
            <a:off x="11685651" y="5696711"/>
            <a:ext cx="40005" cy="88900"/>
          </a:xfrm>
          <a:custGeom>
            <a:avLst/>
            <a:gdLst/>
            <a:ahLst/>
            <a:cxnLst/>
            <a:rect l="l" t="t" r="r" b="b"/>
            <a:pathLst>
              <a:path w="40004" h="88900">
                <a:moveTo>
                  <a:pt x="21335" y="0"/>
                </a:moveTo>
                <a:lnTo>
                  <a:pt x="18288" y="27406"/>
                </a:lnTo>
                <a:lnTo>
                  <a:pt x="15240" y="48729"/>
                </a:lnTo>
                <a:lnTo>
                  <a:pt x="9144" y="70053"/>
                </a:lnTo>
                <a:lnTo>
                  <a:pt x="0" y="88341"/>
                </a:lnTo>
                <a:lnTo>
                  <a:pt x="3048" y="85293"/>
                </a:lnTo>
                <a:lnTo>
                  <a:pt x="22859" y="85293"/>
                </a:lnTo>
                <a:lnTo>
                  <a:pt x="27431" y="76149"/>
                </a:lnTo>
                <a:lnTo>
                  <a:pt x="39624" y="27406"/>
                </a:lnTo>
                <a:lnTo>
                  <a:pt x="39624" y="3047"/>
                </a:lnTo>
                <a:lnTo>
                  <a:pt x="21335" y="0"/>
                </a:lnTo>
                <a:close/>
              </a:path>
            </a:pathLst>
          </a:custGeom>
          <a:solidFill>
            <a:srgbClr val="EA7709"/>
          </a:solidFill>
        </p:spPr>
        <p:txBody>
          <a:bodyPr wrap="square" lIns="0" tIns="0" rIns="0" bIns="0" rtlCol="0"/>
          <a:lstStyle/>
          <a:p>
            <a:endParaRPr/>
          </a:p>
        </p:txBody>
      </p:sp>
      <p:sp>
        <p:nvSpPr>
          <p:cNvPr id="228" name="object 228"/>
          <p:cNvSpPr/>
          <p:nvPr/>
        </p:nvSpPr>
        <p:spPr>
          <a:xfrm>
            <a:off x="11658600" y="0"/>
            <a:ext cx="533400" cy="542925"/>
          </a:xfrm>
          <a:custGeom>
            <a:avLst/>
            <a:gdLst/>
            <a:ahLst/>
            <a:cxnLst/>
            <a:rect l="l" t="t" r="r" b="b"/>
            <a:pathLst>
              <a:path w="533400" h="542925">
                <a:moveTo>
                  <a:pt x="271145" y="0"/>
                </a:moveTo>
                <a:lnTo>
                  <a:pt x="222503" y="4445"/>
                </a:lnTo>
                <a:lnTo>
                  <a:pt x="176656" y="17018"/>
                </a:lnTo>
                <a:lnTo>
                  <a:pt x="134493" y="37210"/>
                </a:lnTo>
                <a:lnTo>
                  <a:pt x="96647" y="64007"/>
                </a:lnTo>
                <a:lnTo>
                  <a:pt x="63880" y="96774"/>
                </a:lnTo>
                <a:lnTo>
                  <a:pt x="37083" y="134620"/>
                </a:lnTo>
                <a:lnTo>
                  <a:pt x="17018" y="176910"/>
                </a:lnTo>
                <a:lnTo>
                  <a:pt x="4445" y="222757"/>
                </a:lnTo>
                <a:lnTo>
                  <a:pt x="0" y="271399"/>
                </a:lnTo>
                <a:lnTo>
                  <a:pt x="4445" y="320167"/>
                </a:lnTo>
                <a:lnTo>
                  <a:pt x="17018" y="366013"/>
                </a:lnTo>
                <a:lnTo>
                  <a:pt x="37083" y="408304"/>
                </a:lnTo>
                <a:lnTo>
                  <a:pt x="63880" y="446150"/>
                </a:lnTo>
                <a:lnTo>
                  <a:pt x="96647" y="478916"/>
                </a:lnTo>
                <a:lnTo>
                  <a:pt x="134493" y="505713"/>
                </a:lnTo>
                <a:lnTo>
                  <a:pt x="176656" y="525907"/>
                </a:lnTo>
                <a:lnTo>
                  <a:pt x="222503" y="538479"/>
                </a:lnTo>
                <a:lnTo>
                  <a:pt x="271145" y="542925"/>
                </a:lnTo>
                <a:lnTo>
                  <a:pt x="319785" y="538479"/>
                </a:lnTo>
                <a:lnTo>
                  <a:pt x="365505" y="525907"/>
                </a:lnTo>
                <a:lnTo>
                  <a:pt x="407797" y="505713"/>
                </a:lnTo>
                <a:lnTo>
                  <a:pt x="445643" y="478916"/>
                </a:lnTo>
                <a:lnTo>
                  <a:pt x="478408" y="446150"/>
                </a:lnTo>
                <a:lnTo>
                  <a:pt x="505205" y="408304"/>
                </a:lnTo>
                <a:lnTo>
                  <a:pt x="525272" y="366013"/>
                </a:lnTo>
                <a:lnTo>
                  <a:pt x="533400" y="336375"/>
                </a:lnTo>
                <a:lnTo>
                  <a:pt x="533400" y="212304"/>
                </a:lnTo>
                <a:lnTo>
                  <a:pt x="505205" y="134620"/>
                </a:lnTo>
                <a:lnTo>
                  <a:pt x="478408" y="96774"/>
                </a:lnTo>
                <a:lnTo>
                  <a:pt x="445643" y="64007"/>
                </a:lnTo>
                <a:lnTo>
                  <a:pt x="407797" y="37210"/>
                </a:lnTo>
                <a:lnTo>
                  <a:pt x="365505" y="17018"/>
                </a:lnTo>
                <a:lnTo>
                  <a:pt x="319785" y="4445"/>
                </a:lnTo>
                <a:lnTo>
                  <a:pt x="271145" y="0"/>
                </a:lnTo>
                <a:close/>
              </a:path>
            </a:pathLst>
          </a:custGeom>
          <a:solidFill>
            <a:srgbClr val="A3DFDF"/>
          </a:solidFill>
        </p:spPr>
        <p:txBody>
          <a:bodyPr wrap="square" lIns="0" tIns="0" rIns="0" bIns="0" rtlCol="0"/>
          <a:lstStyle/>
          <a:p>
            <a:endParaRPr/>
          </a:p>
        </p:txBody>
      </p:sp>
      <p:sp>
        <p:nvSpPr>
          <p:cNvPr id="229" name="object 229"/>
          <p:cNvSpPr txBox="1"/>
          <p:nvPr/>
        </p:nvSpPr>
        <p:spPr>
          <a:xfrm>
            <a:off x="10467340" y="1409953"/>
            <a:ext cx="1239520" cy="197485"/>
          </a:xfrm>
          <a:prstGeom prst="rect">
            <a:avLst/>
          </a:prstGeom>
        </p:spPr>
        <p:txBody>
          <a:bodyPr vert="horz" wrap="square" lIns="0" tIns="0" rIns="0" bIns="0" rtlCol="0">
            <a:spAutoFit/>
          </a:bodyPr>
          <a:lstStyle/>
          <a:p>
            <a:pPr marL="12700">
              <a:lnSpc>
                <a:spcPct val="100000"/>
              </a:lnSpc>
            </a:pPr>
            <a:r>
              <a:rPr sz="1200" b="1" spc="-10">
                <a:latin typeface="Arial"/>
                <a:cs typeface="Arial"/>
              </a:rPr>
              <a:t>Example:</a:t>
            </a:r>
            <a:r>
              <a:rPr sz="1200" b="1" spc="-215">
                <a:latin typeface="Arial"/>
                <a:cs typeface="Arial"/>
              </a:rPr>
              <a:t> </a:t>
            </a:r>
            <a:r>
              <a:rPr sz="1200" b="1">
                <a:latin typeface="Arial"/>
                <a:cs typeface="Arial"/>
              </a:rPr>
              <a:t>Bitcoin</a:t>
            </a:r>
            <a:endParaRPr sz="1200">
              <a:latin typeface="Arial"/>
              <a:cs typeface="Arial"/>
            </a:endParaRPr>
          </a:p>
        </p:txBody>
      </p:sp>
      <p:sp>
        <p:nvSpPr>
          <p:cNvPr id="230" name="object 230"/>
          <p:cNvSpPr/>
          <p:nvPr/>
        </p:nvSpPr>
        <p:spPr>
          <a:xfrm>
            <a:off x="7244968" y="5306440"/>
            <a:ext cx="31115" cy="76200"/>
          </a:xfrm>
          <a:custGeom>
            <a:avLst/>
            <a:gdLst/>
            <a:ahLst/>
            <a:cxnLst/>
            <a:rect l="l" t="t" r="r" b="b"/>
            <a:pathLst>
              <a:path w="31115" h="76200">
                <a:moveTo>
                  <a:pt x="19684" y="0"/>
                </a:moveTo>
                <a:lnTo>
                  <a:pt x="0" y="0"/>
                </a:lnTo>
                <a:lnTo>
                  <a:pt x="5969" y="21336"/>
                </a:lnTo>
                <a:lnTo>
                  <a:pt x="9016" y="42672"/>
                </a:lnTo>
                <a:lnTo>
                  <a:pt x="12064" y="70104"/>
                </a:lnTo>
                <a:lnTo>
                  <a:pt x="12064" y="73152"/>
                </a:lnTo>
                <a:lnTo>
                  <a:pt x="15112" y="76200"/>
                </a:lnTo>
                <a:lnTo>
                  <a:pt x="27304" y="76200"/>
                </a:lnTo>
                <a:lnTo>
                  <a:pt x="30352" y="73152"/>
                </a:lnTo>
                <a:lnTo>
                  <a:pt x="30352" y="70104"/>
                </a:lnTo>
                <a:lnTo>
                  <a:pt x="30733" y="67056"/>
                </a:lnTo>
                <a:lnTo>
                  <a:pt x="12064" y="67056"/>
                </a:lnTo>
                <a:lnTo>
                  <a:pt x="12064" y="42672"/>
                </a:lnTo>
                <a:lnTo>
                  <a:pt x="18160" y="15240"/>
                </a:lnTo>
                <a:lnTo>
                  <a:pt x="21081" y="5334"/>
                </a:lnTo>
                <a:lnTo>
                  <a:pt x="19684" y="0"/>
                </a:lnTo>
                <a:close/>
              </a:path>
            </a:pathLst>
          </a:custGeom>
          <a:solidFill>
            <a:srgbClr val="EA7709"/>
          </a:solidFill>
        </p:spPr>
        <p:txBody>
          <a:bodyPr wrap="square" lIns="0" tIns="0" rIns="0" bIns="0" rtlCol="0"/>
          <a:lstStyle/>
          <a:p>
            <a:endParaRPr/>
          </a:p>
        </p:txBody>
      </p:sp>
      <p:sp>
        <p:nvSpPr>
          <p:cNvPr id="231" name="object 231"/>
          <p:cNvSpPr/>
          <p:nvPr/>
        </p:nvSpPr>
        <p:spPr>
          <a:xfrm>
            <a:off x="7257033" y="5311775"/>
            <a:ext cx="18415" cy="62230"/>
          </a:xfrm>
          <a:custGeom>
            <a:avLst/>
            <a:gdLst/>
            <a:ahLst/>
            <a:cxnLst/>
            <a:rect l="l" t="t" r="r" b="b"/>
            <a:pathLst>
              <a:path w="18415" h="62229">
                <a:moveTo>
                  <a:pt x="9017" y="0"/>
                </a:moveTo>
                <a:lnTo>
                  <a:pt x="6096" y="9906"/>
                </a:lnTo>
                <a:lnTo>
                  <a:pt x="0" y="37337"/>
                </a:lnTo>
                <a:lnTo>
                  <a:pt x="0" y="61721"/>
                </a:lnTo>
                <a:lnTo>
                  <a:pt x="18288" y="61721"/>
                </a:lnTo>
                <a:lnTo>
                  <a:pt x="18288" y="37337"/>
                </a:lnTo>
                <a:lnTo>
                  <a:pt x="9017" y="0"/>
                </a:lnTo>
                <a:close/>
              </a:path>
            </a:pathLst>
          </a:custGeom>
          <a:solidFill>
            <a:srgbClr val="EA7709"/>
          </a:solidFill>
        </p:spPr>
        <p:txBody>
          <a:bodyPr wrap="square" lIns="0" tIns="0" rIns="0" bIns="0" rtlCol="0"/>
          <a:lstStyle/>
          <a:p>
            <a:endParaRPr/>
          </a:p>
        </p:txBody>
      </p:sp>
      <p:sp>
        <p:nvSpPr>
          <p:cNvPr id="232" name="object 232"/>
          <p:cNvSpPr/>
          <p:nvPr/>
        </p:nvSpPr>
        <p:spPr>
          <a:xfrm>
            <a:off x="7266051" y="5230240"/>
            <a:ext cx="2981325" cy="143510"/>
          </a:xfrm>
          <a:custGeom>
            <a:avLst/>
            <a:gdLst/>
            <a:ahLst/>
            <a:cxnLst/>
            <a:rect l="l" t="t" r="r" b="b"/>
            <a:pathLst>
              <a:path w="2981325" h="143510">
                <a:moveTo>
                  <a:pt x="2956559" y="0"/>
                </a:moveTo>
                <a:lnTo>
                  <a:pt x="2950464" y="6095"/>
                </a:lnTo>
                <a:lnTo>
                  <a:pt x="2947416" y="6095"/>
                </a:lnTo>
                <a:lnTo>
                  <a:pt x="2941320" y="9270"/>
                </a:lnTo>
                <a:lnTo>
                  <a:pt x="61087" y="9270"/>
                </a:lnTo>
                <a:lnTo>
                  <a:pt x="54991" y="12318"/>
                </a:lnTo>
                <a:lnTo>
                  <a:pt x="51943" y="12318"/>
                </a:lnTo>
                <a:lnTo>
                  <a:pt x="45847" y="15239"/>
                </a:lnTo>
                <a:lnTo>
                  <a:pt x="36702" y="21335"/>
                </a:lnTo>
                <a:lnTo>
                  <a:pt x="24510" y="33527"/>
                </a:lnTo>
                <a:lnTo>
                  <a:pt x="12319" y="48767"/>
                </a:lnTo>
                <a:lnTo>
                  <a:pt x="12319" y="51815"/>
                </a:lnTo>
                <a:lnTo>
                  <a:pt x="3175" y="70103"/>
                </a:lnTo>
                <a:lnTo>
                  <a:pt x="0" y="81533"/>
                </a:lnTo>
                <a:lnTo>
                  <a:pt x="9271" y="118871"/>
                </a:lnTo>
                <a:lnTo>
                  <a:pt x="9271" y="143255"/>
                </a:lnTo>
                <a:lnTo>
                  <a:pt x="9651" y="143255"/>
                </a:lnTo>
                <a:lnTo>
                  <a:pt x="15367" y="97535"/>
                </a:lnTo>
                <a:lnTo>
                  <a:pt x="21463" y="76199"/>
                </a:lnTo>
                <a:lnTo>
                  <a:pt x="22859" y="76199"/>
                </a:lnTo>
                <a:lnTo>
                  <a:pt x="29337" y="60959"/>
                </a:lnTo>
                <a:lnTo>
                  <a:pt x="27558" y="60959"/>
                </a:lnTo>
                <a:lnTo>
                  <a:pt x="39750" y="45719"/>
                </a:lnTo>
                <a:lnTo>
                  <a:pt x="36702" y="45719"/>
                </a:lnTo>
                <a:lnTo>
                  <a:pt x="48895" y="36575"/>
                </a:lnTo>
                <a:lnTo>
                  <a:pt x="61087" y="30479"/>
                </a:lnTo>
                <a:lnTo>
                  <a:pt x="58039" y="30479"/>
                </a:lnTo>
                <a:lnTo>
                  <a:pt x="67182" y="27431"/>
                </a:lnTo>
                <a:lnTo>
                  <a:pt x="2944368" y="27431"/>
                </a:lnTo>
                <a:lnTo>
                  <a:pt x="2962655" y="21335"/>
                </a:lnTo>
                <a:lnTo>
                  <a:pt x="2980944" y="3047"/>
                </a:lnTo>
                <a:lnTo>
                  <a:pt x="2956559" y="3047"/>
                </a:lnTo>
                <a:lnTo>
                  <a:pt x="2956559" y="0"/>
                </a:lnTo>
                <a:close/>
              </a:path>
            </a:pathLst>
          </a:custGeom>
          <a:solidFill>
            <a:srgbClr val="EA7709"/>
          </a:solidFill>
        </p:spPr>
        <p:txBody>
          <a:bodyPr wrap="square" lIns="0" tIns="0" rIns="0" bIns="0" rtlCol="0"/>
          <a:lstStyle/>
          <a:p>
            <a:endParaRPr/>
          </a:p>
        </p:txBody>
      </p:sp>
      <p:sp>
        <p:nvSpPr>
          <p:cNvPr id="233" name="object 233"/>
          <p:cNvSpPr/>
          <p:nvPr/>
        </p:nvSpPr>
        <p:spPr>
          <a:xfrm>
            <a:off x="7235825" y="5288153"/>
            <a:ext cx="29209" cy="21590"/>
          </a:xfrm>
          <a:custGeom>
            <a:avLst/>
            <a:gdLst/>
            <a:ahLst/>
            <a:cxnLst/>
            <a:rect l="l" t="t" r="r" b="b"/>
            <a:pathLst>
              <a:path w="29209" h="21589">
                <a:moveTo>
                  <a:pt x="0" y="0"/>
                </a:moveTo>
                <a:lnTo>
                  <a:pt x="9144" y="21336"/>
                </a:lnTo>
                <a:lnTo>
                  <a:pt x="9144" y="18288"/>
                </a:lnTo>
                <a:lnTo>
                  <a:pt x="28828" y="18288"/>
                </a:lnTo>
                <a:lnTo>
                  <a:pt x="27304" y="12192"/>
                </a:lnTo>
                <a:lnTo>
                  <a:pt x="22732" y="3048"/>
                </a:lnTo>
                <a:lnTo>
                  <a:pt x="3048" y="3048"/>
                </a:lnTo>
                <a:lnTo>
                  <a:pt x="0" y="0"/>
                </a:lnTo>
                <a:close/>
              </a:path>
            </a:pathLst>
          </a:custGeom>
          <a:solidFill>
            <a:srgbClr val="EA7709"/>
          </a:solidFill>
        </p:spPr>
        <p:txBody>
          <a:bodyPr wrap="square" lIns="0" tIns="0" rIns="0" bIns="0" rtlCol="0"/>
          <a:lstStyle/>
          <a:p>
            <a:endParaRPr/>
          </a:p>
        </p:txBody>
      </p:sp>
      <p:sp>
        <p:nvSpPr>
          <p:cNvPr id="234" name="object 234"/>
          <p:cNvSpPr/>
          <p:nvPr/>
        </p:nvSpPr>
        <p:spPr>
          <a:xfrm>
            <a:off x="7287514" y="5306440"/>
            <a:ext cx="1905" cy="3175"/>
          </a:xfrm>
          <a:custGeom>
            <a:avLst/>
            <a:gdLst/>
            <a:ahLst/>
            <a:cxnLst/>
            <a:rect l="l" t="t" r="r" b="b"/>
            <a:pathLst>
              <a:path w="1904" h="3175">
                <a:moveTo>
                  <a:pt x="1396" y="0"/>
                </a:moveTo>
                <a:lnTo>
                  <a:pt x="0" y="0"/>
                </a:lnTo>
                <a:lnTo>
                  <a:pt x="0" y="3048"/>
                </a:lnTo>
                <a:lnTo>
                  <a:pt x="1396" y="0"/>
                </a:lnTo>
                <a:close/>
              </a:path>
            </a:pathLst>
          </a:custGeom>
          <a:solidFill>
            <a:srgbClr val="EA7709"/>
          </a:solidFill>
        </p:spPr>
        <p:txBody>
          <a:bodyPr wrap="square" lIns="0" tIns="0" rIns="0" bIns="0" rtlCol="0"/>
          <a:lstStyle/>
          <a:p>
            <a:endParaRPr/>
          </a:p>
        </p:txBody>
      </p:sp>
      <p:sp>
        <p:nvSpPr>
          <p:cNvPr id="235" name="object 235"/>
          <p:cNvSpPr/>
          <p:nvPr/>
        </p:nvSpPr>
        <p:spPr>
          <a:xfrm>
            <a:off x="4285488" y="5230240"/>
            <a:ext cx="2973070" cy="60960"/>
          </a:xfrm>
          <a:custGeom>
            <a:avLst/>
            <a:gdLst/>
            <a:ahLst/>
            <a:cxnLst/>
            <a:rect l="l" t="t" r="r" b="b"/>
            <a:pathLst>
              <a:path w="2973070" h="60960">
                <a:moveTo>
                  <a:pt x="24384" y="0"/>
                </a:moveTo>
                <a:lnTo>
                  <a:pt x="24384" y="3047"/>
                </a:lnTo>
                <a:lnTo>
                  <a:pt x="0" y="3047"/>
                </a:lnTo>
                <a:lnTo>
                  <a:pt x="12191" y="15239"/>
                </a:lnTo>
                <a:lnTo>
                  <a:pt x="21336" y="21335"/>
                </a:lnTo>
                <a:lnTo>
                  <a:pt x="27432" y="24383"/>
                </a:lnTo>
                <a:lnTo>
                  <a:pt x="36575" y="27431"/>
                </a:lnTo>
                <a:lnTo>
                  <a:pt x="2913761" y="27431"/>
                </a:lnTo>
                <a:lnTo>
                  <a:pt x="2922905" y="30479"/>
                </a:lnTo>
                <a:lnTo>
                  <a:pt x="2919857" y="30479"/>
                </a:lnTo>
                <a:lnTo>
                  <a:pt x="2931921" y="36575"/>
                </a:lnTo>
                <a:lnTo>
                  <a:pt x="2944114" y="45719"/>
                </a:lnTo>
                <a:lnTo>
                  <a:pt x="2941066" y="45719"/>
                </a:lnTo>
                <a:lnTo>
                  <a:pt x="2953385" y="60959"/>
                </a:lnTo>
                <a:lnTo>
                  <a:pt x="2973069" y="60959"/>
                </a:lnTo>
                <a:lnTo>
                  <a:pt x="2968497" y="51815"/>
                </a:lnTo>
                <a:lnTo>
                  <a:pt x="2968497" y="48767"/>
                </a:lnTo>
                <a:lnTo>
                  <a:pt x="2956433" y="33527"/>
                </a:lnTo>
                <a:lnTo>
                  <a:pt x="2944114" y="21335"/>
                </a:lnTo>
                <a:lnTo>
                  <a:pt x="2934969" y="15239"/>
                </a:lnTo>
                <a:lnTo>
                  <a:pt x="2928873" y="12318"/>
                </a:lnTo>
                <a:lnTo>
                  <a:pt x="2925953" y="12318"/>
                </a:lnTo>
                <a:lnTo>
                  <a:pt x="2919857" y="9270"/>
                </a:lnTo>
                <a:lnTo>
                  <a:pt x="39624" y="9270"/>
                </a:lnTo>
                <a:lnTo>
                  <a:pt x="33527" y="6095"/>
                </a:lnTo>
                <a:lnTo>
                  <a:pt x="36575" y="6095"/>
                </a:lnTo>
                <a:lnTo>
                  <a:pt x="27432" y="3047"/>
                </a:lnTo>
                <a:lnTo>
                  <a:pt x="24384" y="0"/>
                </a:lnTo>
                <a:close/>
              </a:path>
            </a:pathLst>
          </a:custGeom>
          <a:solidFill>
            <a:srgbClr val="EA7709"/>
          </a:solidFill>
        </p:spPr>
        <p:txBody>
          <a:bodyPr wrap="square" lIns="0" tIns="0" rIns="0" bIns="0" rtlCol="0"/>
          <a:lstStyle/>
          <a:p>
            <a:endParaRPr/>
          </a:p>
        </p:txBody>
      </p:sp>
      <p:sp>
        <p:nvSpPr>
          <p:cNvPr id="236" name="object 236"/>
          <p:cNvSpPr/>
          <p:nvPr/>
        </p:nvSpPr>
        <p:spPr>
          <a:xfrm>
            <a:off x="7293609" y="5288153"/>
            <a:ext cx="3175" cy="3175"/>
          </a:xfrm>
          <a:custGeom>
            <a:avLst/>
            <a:gdLst/>
            <a:ahLst/>
            <a:cxnLst/>
            <a:rect l="l" t="t" r="r" b="b"/>
            <a:pathLst>
              <a:path w="3175" h="3175">
                <a:moveTo>
                  <a:pt x="3048" y="0"/>
                </a:moveTo>
                <a:lnTo>
                  <a:pt x="0" y="3048"/>
                </a:lnTo>
                <a:lnTo>
                  <a:pt x="1778" y="3048"/>
                </a:lnTo>
                <a:lnTo>
                  <a:pt x="3048" y="0"/>
                </a:lnTo>
                <a:close/>
              </a:path>
            </a:pathLst>
          </a:custGeom>
          <a:solidFill>
            <a:srgbClr val="EA7709"/>
          </a:solidFill>
        </p:spPr>
        <p:txBody>
          <a:bodyPr wrap="square" lIns="0" tIns="0" rIns="0" bIns="0" rtlCol="0"/>
          <a:lstStyle/>
          <a:p>
            <a:endParaRPr/>
          </a:p>
        </p:txBody>
      </p:sp>
      <p:sp>
        <p:nvSpPr>
          <p:cNvPr id="237" name="object 237"/>
          <p:cNvSpPr/>
          <p:nvPr/>
        </p:nvSpPr>
        <p:spPr>
          <a:xfrm>
            <a:off x="4251959" y="5120640"/>
            <a:ext cx="58419" cy="113030"/>
          </a:xfrm>
          <a:custGeom>
            <a:avLst/>
            <a:gdLst/>
            <a:ahLst/>
            <a:cxnLst/>
            <a:rect l="l" t="t" r="r" b="b"/>
            <a:pathLst>
              <a:path w="58420" h="113029">
                <a:moveTo>
                  <a:pt x="18287" y="0"/>
                </a:moveTo>
                <a:lnTo>
                  <a:pt x="0" y="3048"/>
                </a:lnTo>
                <a:lnTo>
                  <a:pt x="0" y="30480"/>
                </a:lnTo>
                <a:lnTo>
                  <a:pt x="6095" y="54864"/>
                </a:lnTo>
                <a:lnTo>
                  <a:pt x="12191" y="76200"/>
                </a:lnTo>
                <a:lnTo>
                  <a:pt x="21336" y="94487"/>
                </a:lnTo>
                <a:lnTo>
                  <a:pt x="21336" y="97536"/>
                </a:lnTo>
                <a:lnTo>
                  <a:pt x="30479" y="112649"/>
                </a:lnTo>
                <a:lnTo>
                  <a:pt x="57912" y="112649"/>
                </a:lnTo>
                <a:lnTo>
                  <a:pt x="45719" y="100584"/>
                </a:lnTo>
                <a:lnTo>
                  <a:pt x="48767" y="100584"/>
                </a:lnTo>
                <a:lnTo>
                  <a:pt x="38988" y="88392"/>
                </a:lnTo>
                <a:lnTo>
                  <a:pt x="36575" y="88392"/>
                </a:lnTo>
                <a:lnTo>
                  <a:pt x="30479" y="67056"/>
                </a:lnTo>
                <a:lnTo>
                  <a:pt x="24384" y="48768"/>
                </a:lnTo>
                <a:lnTo>
                  <a:pt x="18287" y="24384"/>
                </a:lnTo>
                <a:lnTo>
                  <a:pt x="18287" y="0"/>
                </a:lnTo>
                <a:close/>
              </a:path>
            </a:pathLst>
          </a:custGeom>
          <a:solidFill>
            <a:srgbClr val="EA7709"/>
          </a:solidFill>
        </p:spPr>
        <p:txBody>
          <a:bodyPr wrap="square" lIns="0" tIns="0" rIns="0" bIns="0" rtlCol="0"/>
          <a:lstStyle/>
          <a:p>
            <a:endParaRPr/>
          </a:p>
        </p:txBody>
      </p:sp>
      <p:sp>
        <p:nvSpPr>
          <p:cNvPr id="238" name="object 238"/>
          <p:cNvSpPr/>
          <p:nvPr/>
        </p:nvSpPr>
        <p:spPr>
          <a:xfrm>
            <a:off x="10222610" y="5205984"/>
            <a:ext cx="40005" cy="27305"/>
          </a:xfrm>
          <a:custGeom>
            <a:avLst/>
            <a:gdLst/>
            <a:ahLst/>
            <a:cxnLst/>
            <a:rect l="l" t="t" r="r" b="b"/>
            <a:pathLst>
              <a:path w="40004" h="27304">
                <a:moveTo>
                  <a:pt x="21336" y="0"/>
                </a:moveTo>
                <a:lnTo>
                  <a:pt x="12192" y="15240"/>
                </a:lnTo>
                <a:lnTo>
                  <a:pt x="0" y="27305"/>
                </a:lnTo>
                <a:lnTo>
                  <a:pt x="27432" y="27305"/>
                </a:lnTo>
                <a:lnTo>
                  <a:pt x="36575" y="12192"/>
                </a:lnTo>
                <a:lnTo>
                  <a:pt x="36575" y="9144"/>
                </a:lnTo>
                <a:lnTo>
                  <a:pt x="39624" y="3048"/>
                </a:lnTo>
                <a:lnTo>
                  <a:pt x="21336" y="3048"/>
                </a:lnTo>
                <a:lnTo>
                  <a:pt x="21336" y="0"/>
                </a:lnTo>
                <a:close/>
              </a:path>
            </a:pathLst>
          </a:custGeom>
          <a:solidFill>
            <a:srgbClr val="EA7709"/>
          </a:solidFill>
        </p:spPr>
        <p:txBody>
          <a:bodyPr wrap="square" lIns="0" tIns="0" rIns="0" bIns="0" rtlCol="0"/>
          <a:lstStyle/>
          <a:p>
            <a:endParaRPr/>
          </a:p>
        </p:txBody>
      </p:sp>
      <p:sp>
        <p:nvSpPr>
          <p:cNvPr id="239" name="object 239"/>
          <p:cNvSpPr/>
          <p:nvPr/>
        </p:nvSpPr>
        <p:spPr>
          <a:xfrm>
            <a:off x="4288535" y="5205984"/>
            <a:ext cx="2540" cy="3175"/>
          </a:xfrm>
          <a:custGeom>
            <a:avLst/>
            <a:gdLst/>
            <a:ahLst/>
            <a:cxnLst/>
            <a:rect l="l" t="t" r="r" b="b"/>
            <a:pathLst>
              <a:path w="2539" h="3175">
                <a:moveTo>
                  <a:pt x="0" y="0"/>
                </a:moveTo>
                <a:lnTo>
                  <a:pt x="0" y="3048"/>
                </a:lnTo>
                <a:lnTo>
                  <a:pt x="2412" y="3048"/>
                </a:lnTo>
                <a:lnTo>
                  <a:pt x="0" y="0"/>
                </a:lnTo>
                <a:close/>
              </a:path>
            </a:pathLst>
          </a:custGeom>
          <a:solidFill>
            <a:srgbClr val="EA7709"/>
          </a:solidFill>
        </p:spPr>
        <p:txBody>
          <a:bodyPr wrap="square" lIns="0" tIns="0" rIns="0" bIns="0" rtlCol="0"/>
          <a:lstStyle/>
          <a:p>
            <a:endParaRPr/>
          </a:p>
        </p:txBody>
      </p:sp>
      <p:sp>
        <p:nvSpPr>
          <p:cNvPr id="240" name="object 240"/>
          <p:cNvSpPr/>
          <p:nvPr/>
        </p:nvSpPr>
        <p:spPr>
          <a:xfrm>
            <a:off x="10243946" y="5120640"/>
            <a:ext cx="36830" cy="88900"/>
          </a:xfrm>
          <a:custGeom>
            <a:avLst/>
            <a:gdLst/>
            <a:ahLst/>
            <a:cxnLst/>
            <a:rect l="l" t="t" r="r" b="b"/>
            <a:pathLst>
              <a:path w="36829" h="88900">
                <a:moveTo>
                  <a:pt x="18287" y="0"/>
                </a:moveTo>
                <a:lnTo>
                  <a:pt x="18287" y="27432"/>
                </a:lnTo>
                <a:lnTo>
                  <a:pt x="6096" y="70104"/>
                </a:lnTo>
                <a:lnTo>
                  <a:pt x="0" y="88392"/>
                </a:lnTo>
                <a:lnTo>
                  <a:pt x="18287" y="88392"/>
                </a:lnTo>
                <a:lnTo>
                  <a:pt x="24383" y="76200"/>
                </a:lnTo>
                <a:lnTo>
                  <a:pt x="33527" y="51816"/>
                </a:lnTo>
                <a:lnTo>
                  <a:pt x="36575" y="27432"/>
                </a:lnTo>
                <a:lnTo>
                  <a:pt x="36575" y="3048"/>
                </a:lnTo>
                <a:lnTo>
                  <a:pt x="18287" y="0"/>
                </a:lnTo>
                <a:close/>
              </a:path>
            </a:pathLst>
          </a:custGeom>
          <a:solidFill>
            <a:srgbClr val="EA7709"/>
          </a:solidFill>
        </p:spPr>
        <p:txBody>
          <a:bodyPr wrap="square" lIns="0" tIns="0" rIns="0" bIns="0" rtlCol="0"/>
          <a:lstStyle/>
          <a:p>
            <a:endParaRPr/>
          </a:p>
        </p:txBody>
      </p:sp>
      <p:sp>
        <p:nvSpPr>
          <p:cNvPr id="241" name="object 241"/>
          <p:cNvSpPr txBox="1"/>
          <p:nvPr/>
        </p:nvSpPr>
        <p:spPr>
          <a:xfrm>
            <a:off x="6986269" y="5436616"/>
            <a:ext cx="2933700" cy="774065"/>
          </a:xfrm>
          <a:prstGeom prst="rect">
            <a:avLst/>
          </a:prstGeom>
        </p:spPr>
        <p:txBody>
          <a:bodyPr vert="horz" wrap="square" lIns="0" tIns="0" rIns="0" bIns="0" rtlCol="0">
            <a:spAutoFit/>
          </a:bodyPr>
          <a:lstStyle/>
          <a:p>
            <a:pPr marL="12700">
              <a:lnSpc>
                <a:spcPct val="100000"/>
              </a:lnSpc>
            </a:pPr>
            <a:r>
              <a:rPr sz="1200" b="1" spc="-25">
                <a:solidFill>
                  <a:srgbClr val="C6581D"/>
                </a:solidFill>
                <a:latin typeface="Arial"/>
                <a:cs typeface="Arial"/>
              </a:rPr>
              <a:t>Validity</a:t>
            </a:r>
            <a:endParaRPr sz="1200">
              <a:latin typeface="Arial"/>
              <a:cs typeface="Arial"/>
            </a:endParaRPr>
          </a:p>
          <a:p>
            <a:pPr>
              <a:lnSpc>
                <a:spcPct val="100000"/>
              </a:lnSpc>
            </a:pPr>
            <a:endParaRPr sz="1300">
              <a:latin typeface="Times New Roman"/>
              <a:cs typeface="Times New Roman"/>
            </a:endParaRPr>
          </a:p>
          <a:p>
            <a:pPr>
              <a:lnSpc>
                <a:spcPct val="100000"/>
              </a:lnSpc>
              <a:spcBef>
                <a:spcPts val="45"/>
              </a:spcBef>
            </a:pPr>
            <a:endParaRPr sz="1350">
              <a:latin typeface="Times New Roman"/>
              <a:cs typeface="Times New Roman"/>
            </a:endParaRPr>
          </a:p>
          <a:p>
            <a:pPr marL="320040">
              <a:lnSpc>
                <a:spcPct val="100000"/>
              </a:lnSpc>
            </a:pPr>
            <a:r>
              <a:rPr sz="1200" b="1" spc="-15">
                <a:solidFill>
                  <a:srgbClr val="C6581D"/>
                </a:solidFill>
                <a:latin typeface="Arial"/>
                <a:cs typeface="Arial"/>
              </a:rPr>
              <a:t>Eventual </a:t>
            </a:r>
            <a:r>
              <a:rPr sz="1200" b="1" spc="-5">
                <a:solidFill>
                  <a:srgbClr val="C6581D"/>
                </a:solidFill>
                <a:latin typeface="Arial"/>
                <a:cs typeface="Arial"/>
              </a:rPr>
              <a:t>finality </a:t>
            </a:r>
            <a:r>
              <a:rPr sz="1200" b="1" spc="-10">
                <a:solidFill>
                  <a:srgbClr val="C6581D"/>
                </a:solidFill>
                <a:latin typeface="Arial"/>
                <a:cs typeface="Arial"/>
              </a:rPr>
              <a:t>through</a:t>
            </a:r>
            <a:r>
              <a:rPr sz="1200" b="1" spc="-20">
                <a:solidFill>
                  <a:srgbClr val="C6581D"/>
                </a:solidFill>
                <a:latin typeface="Arial"/>
                <a:cs typeface="Arial"/>
              </a:rPr>
              <a:t> </a:t>
            </a:r>
            <a:r>
              <a:rPr sz="1200" b="1" spc="-10">
                <a:solidFill>
                  <a:srgbClr val="C6581D"/>
                </a:solidFill>
                <a:latin typeface="Arial"/>
                <a:cs typeface="Arial"/>
              </a:rPr>
              <a:t>consensus</a:t>
            </a:r>
            <a:endParaRPr sz="1200">
              <a:latin typeface="Arial"/>
              <a:cs typeface="Arial"/>
            </a:endParaRPr>
          </a:p>
        </p:txBody>
      </p:sp>
      <p:sp>
        <p:nvSpPr>
          <p:cNvPr id="242" name="object 242"/>
          <p:cNvSpPr/>
          <p:nvPr/>
        </p:nvSpPr>
        <p:spPr>
          <a:xfrm>
            <a:off x="11103864" y="1737360"/>
            <a:ext cx="612648" cy="609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54914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52272" y="1307591"/>
            <a:ext cx="5471160" cy="360680"/>
          </a:xfrm>
          <a:prstGeom prst="rect">
            <a:avLst/>
          </a:prstGeom>
          <a:solidFill>
            <a:srgbClr val="A3DFDF"/>
          </a:solidFill>
        </p:spPr>
        <p:txBody>
          <a:bodyPr vert="horz" wrap="square" lIns="0" tIns="0" rIns="0" bIns="0" rtlCol="0">
            <a:spAutoFit/>
          </a:bodyPr>
          <a:lstStyle/>
          <a:p>
            <a:pPr marL="721995">
              <a:lnSpc>
                <a:spcPts val="2055"/>
              </a:lnSpc>
            </a:pPr>
            <a:r>
              <a:rPr sz="1800" spc="-5">
                <a:latin typeface="Arial"/>
                <a:cs typeface="Arial"/>
              </a:rPr>
              <a:t>Signed message between </a:t>
            </a:r>
            <a:r>
              <a:rPr sz="1800">
                <a:latin typeface="Arial"/>
                <a:cs typeface="Arial"/>
              </a:rPr>
              <a:t>two</a:t>
            </a:r>
            <a:r>
              <a:rPr sz="1800" spc="-125">
                <a:latin typeface="Arial"/>
                <a:cs typeface="Arial"/>
              </a:rPr>
              <a:t> </a:t>
            </a:r>
            <a:r>
              <a:rPr sz="1800" spc="-5">
                <a:latin typeface="Arial"/>
                <a:cs typeface="Arial"/>
              </a:rPr>
              <a:t>accounts</a:t>
            </a:r>
            <a:endParaRPr sz="1800">
              <a:latin typeface="Arial"/>
              <a:cs typeface="Arial"/>
            </a:endParaRPr>
          </a:p>
        </p:txBody>
      </p:sp>
      <p:sp>
        <p:nvSpPr>
          <p:cNvPr id="4" name="object 4"/>
          <p:cNvSpPr txBox="1"/>
          <p:nvPr/>
        </p:nvSpPr>
        <p:spPr>
          <a:xfrm>
            <a:off x="6275832" y="1307591"/>
            <a:ext cx="5474335" cy="360680"/>
          </a:xfrm>
          <a:prstGeom prst="rect">
            <a:avLst/>
          </a:prstGeom>
          <a:solidFill>
            <a:srgbClr val="A3DFDF"/>
          </a:solidFill>
        </p:spPr>
        <p:txBody>
          <a:bodyPr vert="horz" wrap="square" lIns="0" tIns="0" rIns="0" bIns="0" rtlCol="0">
            <a:spAutoFit/>
          </a:bodyPr>
          <a:lstStyle/>
          <a:p>
            <a:pPr marL="1206500">
              <a:lnSpc>
                <a:spcPts val="2055"/>
              </a:lnSpc>
            </a:pPr>
            <a:r>
              <a:rPr sz="1800" spc="-10">
                <a:latin typeface="Arial"/>
                <a:cs typeface="Arial"/>
              </a:rPr>
              <a:t>Example </a:t>
            </a:r>
            <a:r>
              <a:rPr sz="1800" spc="-5">
                <a:latin typeface="Arial"/>
                <a:cs typeface="Arial"/>
              </a:rPr>
              <a:t>transaction</a:t>
            </a:r>
            <a:r>
              <a:rPr sz="1800" spc="-95">
                <a:latin typeface="Arial"/>
                <a:cs typeface="Arial"/>
              </a:rPr>
              <a:t> </a:t>
            </a:r>
            <a:r>
              <a:rPr sz="1800" spc="-5">
                <a:latin typeface="Arial"/>
                <a:cs typeface="Arial"/>
              </a:rPr>
              <a:t>message</a:t>
            </a:r>
            <a:endParaRPr sz="1800">
              <a:latin typeface="Arial"/>
              <a:cs typeface="Arial"/>
            </a:endParaRPr>
          </a:p>
        </p:txBody>
      </p:sp>
      <p:sp>
        <p:nvSpPr>
          <p:cNvPr id="5" name="object 5"/>
          <p:cNvSpPr txBox="1"/>
          <p:nvPr/>
        </p:nvSpPr>
        <p:spPr>
          <a:xfrm>
            <a:off x="639826" y="1677415"/>
            <a:ext cx="5389245" cy="4563745"/>
          </a:xfrm>
          <a:prstGeom prst="rect">
            <a:avLst/>
          </a:prstGeom>
        </p:spPr>
        <p:txBody>
          <a:bodyPr vert="horz" wrap="square" lIns="0" tIns="0" rIns="0" bIns="0" rtlCol="0">
            <a:spAutoFit/>
          </a:bodyPr>
          <a:lstStyle/>
          <a:p>
            <a:pPr marL="241300" marR="5080" indent="-228600">
              <a:lnSpc>
                <a:spcPct val="110000"/>
              </a:lnSpc>
              <a:buAutoNum type="arabicPeriod"/>
              <a:tabLst>
                <a:tab pos="241300" algn="l"/>
              </a:tabLst>
            </a:pPr>
            <a:r>
              <a:rPr sz="1800">
                <a:latin typeface="Arial"/>
                <a:cs typeface="Arial"/>
              </a:rPr>
              <a:t>A </a:t>
            </a:r>
            <a:r>
              <a:rPr sz="1800" spc="-40">
                <a:latin typeface="Arial"/>
                <a:cs typeface="Arial"/>
              </a:rPr>
              <a:t>user, </a:t>
            </a:r>
            <a:r>
              <a:rPr sz="1800">
                <a:latin typeface="Arial"/>
                <a:cs typeface="Arial"/>
              </a:rPr>
              <a:t>Alice, </a:t>
            </a:r>
            <a:r>
              <a:rPr sz="1800" spc="-5">
                <a:latin typeface="Arial"/>
                <a:cs typeface="Arial"/>
              </a:rPr>
              <a:t>has a </a:t>
            </a:r>
            <a:r>
              <a:rPr sz="1800" spc="-10">
                <a:latin typeface="Arial"/>
                <a:cs typeface="Arial"/>
              </a:rPr>
              <a:t>“wallet” </a:t>
            </a:r>
            <a:r>
              <a:rPr sz="1800">
                <a:latin typeface="Arial"/>
                <a:cs typeface="Arial"/>
              </a:rPr>
              <a:t>containing </a:t>
            </a:r>
            <a:r>
              <a:rPr sz="1800" spc="-5">
                <a:latin typeface="Arial"/>
                <a:cs typeface="Arial"/>
              </a:rPr>
              <a:t>her public  and </a:t>
            </a:r>
            <a:r>
              <a:rPr sz="1800" spc="-10">
                <a:latin typeface="Arial"/>
                <a:cs typeface="Arial"/>
              </a:rPr>
              <a:t>private </a:t>
            </a:r>
            <a:r>
              <a:rPr sz="1800">
                <a:latin typeface="Arial"/>
                <a:cs typeface="Arial"/>
              </a:rPr>
              <a:t>keys. </a:t>
            </a:r>
            <a:r>
              <a:rPr sz="1800" spc="-5">
                <a:latin typeface="Arial"/>
                <a:cs typeface="Arial"/>
              </a:rPr>
              <a:t>This </a:t>
            </a:r>
            <a:r>
              <a:rPr sz="1800" spc="-10">
                <a:latin typeface="Arial"/>
                <a:cs typeface="Arial"/>
              </a:rPr>
              <a:t>allows </a:t>
            </a:r>
            <a:r>
              <a:rPr sz="1800" spc="-5">
                <a:latin typeface="Arial"/>
                <a:cs typeface="Arial"/>
              </a:rPr>
              <a:t>her to control</a:t>
            </a:r>
            <a:r>
              <a:rPr sz="1800" spc="-165">
                <a:latin typeface="Arial"/>
                <a:cs typeface="Arial"/>
              </a:rPr>
              <a:t> </a:t>
            </a:r>
            <a:r>
              <a:rPr sz="1800">
                <a:latin typeface="Arial"/>
                <a:cs typeface="Arial"/>
              </a:rPr>
              <a:t>multiple  </a:t>
            </a:r>
            <a:r>
              <a:rPr sz="1800" spc="-5">
                <a:latin typeface="Arial"/>
                <a:cs typeface="Arial"/>
              </a:rPr>
              <a:t>bitcoin addresses </a:t>
            </a:r>
            <a:r>
              <a:rPr sz="1800" spc="-10">
                <a:latin typeface="Arial"/>
                <a:cs typeface="Arial"/>
              </a:rPr>
              <a:t>where </a:t>
            </a:r>
            <a:r>
              <a:rPr sz="1800" spc="-5">
                <a:latin typeface="Arial"/>
                <a:cs typeface="Arial"/>
              </a:rPr>
              <a:t>bitcoins are</a:t>
            </a:r>
            <a:r>
              <a:rPr sz="1800" spc="-155">
                <a:latin typeface="Arial"/>
                <a:cs typeface="Arial"/>
              </a:rPr>
              <a:t> </a:t>
            </a:r>
            <a:r>
              <a:rPr sz="1800">
                <a:latin typeface="Arial"/>
                <a:cs typeface="Arial"/>
              </a:rPr>
              <a:t>stored</a:t>
            </a:r>
          </a:p>
          <a:p>
            <a:pPr marL="241300" marR="7620" indent="-228600" algn="just">
              <a:lnSpc>
                <a:spcPct val="110000"/>
              </a:lnSpc>
              <a:buAutoNum type="arabicPeriod"/>
              <a:tabLst>
                <a:tab pos="241300" algn="l"/>
              </a:tabLst>
            </a:pPr>
            <a:r>
              <a:rPr sz="1800">
                <a:latin typeface="Arial"/>
                <a:cs typeface="Arial"/>
              </a:rPr>
              <a:t>A second </a:t>
            </a:r>
            <a:r>
              <a:rPr sz="1800" spc="-40">
                <a:latin typeface="Arial"/>
                <a:cs typeface="Arial"/>
              </a:rPr>
              <a:t>user, </a:t>
            </a:r>
            <a:r>
              <a:rPr sz="1800">
                <a:latin typeface="Arial"/>
                <a:cs typeface="Arial"/>
              </a:rPr>
              <a:t>Bob, creates </a:t>
            </a:r>
            <a:r>
              <a:rPr sz="1800" spc="-5">
                <a:latin typeface="Arial"/>
                <a:cs typeface="Arial"/>
              </a:rPr>
              <a:t>a new bitcoin address  to receive bitcoin from Alice, and </a:t>
            </a:r>
            <a:r>
              <a:rPr sz="1800">
                <a:latin typeface="Arial"/>
                <a:cs typeface="Arial"/>
              </a:rPr>
              <a:t>thus </a:t>
            </a:r>
            <a:r>
              <a:rPr sz="1800" spc="-5">
                <a:latin typeface="Arial"/>
                <a:cs typeface="Arial"/>
              </a:rPr>
              <a:t>also </a:t>
            </a:r>
            <a:r>
              <a:rPr sz="1800">
                <a:latin typeface="Arial"/>
                <a:cs typeface="Arial"/>
              </a:rPr>
              <a:t>creates  </a:t>
            </a:r>
            <a:r>
              <a:rPr sz="1800" spc="-5">
                <a:latin typeface="Arial"/>
                <a:cs typeface="Arial"/>
              </a:rPr>
              <a:t>a new </a:t>
            </a:r>
            <a:r>
              <a:rPr sz="1800">
                <a:latin typeface="Arial"/>
                <a:cs typeface="Arial"/>
              </a:rPr>
              <a:t>key</a:t>
            </a:r>
            <a:r>
              <a:rPr sz="1800" spc="-175">
                <a:latin typeface="Arial"/>
                <a:cs typeface="Arial"/>
              </a:rPr>
              <a:t> </a:t>
            </a:r>
            <a:r>
              <a:rPr sz="1800" spc="-5">
                <a:latin typeface="Arial"/>
                <a:cs typeface="Arial"/>
              </a:rPr>
              <a:t>pair</a:t>
            </a:r>
            <a:endParaRPr sz="1800">
              <a:latin typeface="Arial"/>
              <a:cs typeface="Arial"/>
            </a:endParaRPr>
          </a:p>
          <a:p>
            <a:pPr marL="241300" indent="-228600">
              <a:lnSpc>
                <a:spcPct val="100000"/>
              </a:lnSpc>
              <a:spcBef>
                <a:spcPts val="215"/>
              </a:spcBef>
              <a:buAutoNum type="arabicPeriod"/>
              <a:tabLst>
                <a:tab pos="241300" algn="l"/>
              </a:tabLst>
            </a:pPr>
            <a:r>
              <a:rPr sz="1800" spc="-5">
                <a:latin typeface="Arial"/>
                <a:cs typeface="Arial"/>
              </a:rPr>
              <a:t>The </a:t>
            </a:r>
            <a:r>
              <a:rPr sz="1800">
                <a:latin typeface="Arial"/>
                <a:cs typeface="Arial"/>
              </a:rPr>
              <a:t>message </a:t>
            </a:r>
            <a:r>
              <a:rPr sz="1800" spc="-5">
                <a:latin typeface="Arial"/>
                <a:cs typeface="Arial"/>
              </a:rPr>
              <a:t>is </a:t>
            </a:r>
            <a:r>
              <a:rPr sz="1800">
                <a:latin typeface="Arial"/>
                <a:cs typeface="Arial"/>
              </a:rPr>
              <a:t>formed according to</a:t>
            </a:r>
            <a:r>
              <a:rPr sz="1800" spc="-260">
                <a:latin typeface="Arial"/>
                <a:cs typeface="Arial"/>
              </a:rPr>
              <a:t> </a:t>
            </a:r>
            <a:r>
              <a:rPr sz="1800" spc="-5">
                <a:latin typeface="Arial"/>
                <a:cs typeface="Arial"/>
              </a:rPr>
              <a:t>standard</a:t>
            </a:r>
            <a:endParaRPr sz="1800">
              <a:latin typeface="Arial"/>
              <a:cs typeface="Arial"/>
            </a:endParaRPr>
          </a:p>
          <a:p>
            <a:pPr marL="240665">
              <a:lnSpc>
                <a:spcPct val="100000"/>
              </a:lnSpc>
              <a:spcBef>
                <a:spcPts val="215"/>
              </a:spcBef>
            </a:pPr>
            <a:r>
              <a:rPr sz="1800">
                <a:latin typeface="Arial"/>
                <a:cs typeface="Arial"/>
              </a:rPr>
              <a:t>Bitcoin</a:t>
            </a:r>
            <a:r>
              <a:rPr sz="1800" spc="-229">
                <a:latin typeface="Arial"/>
                <a:cs typeface="Arial"/>
              </a:rPr>
              <a:t> </a:t>
            </a:r>
            <a:r>
              <a:rPr sz="1800">
                <a:latin typeface="Arial"/>
                <a:cs typeface="Arial"/>
              </a:rPr>
              <a:t>format</a:t>
            </a:r>
          </a:p>
          <a:p>
            <a:pPr marL="241300" marR="65405" indent="-228600">
              <a:lnSpc>
                <a:spcPct val="110000"/>
              </a:lnSpc>
              <a:buAutoNum type="arabicPeriod" startAt="4"/>
              <a:tabLst>
                <a:tab pos="241300" algn="l"/>
              </a:tabLst>
            </a:pPr>
            <a:r>
              <a:rPr sz="1800">
                <a:latin typeface="Arial"/>
                <a:cs typeface="Arial"/>
              </a:rPr>
              <a:t>It </a:t>
            </a:r>
            <a:r>
              <a:rPr sz="1800" spc="-5">
                <a:latin typeface="Arial"/>
                <a:cs typeface="Arial"/>
              </a:rPr>
              <a:t>requires an </a:t>
            </a:r>
            <a:r>
              <a:rPr sz="1800">
                <a:latin typeface="Arial"/>
                <a:cs typeface="Arial"/>
              </a:rPr>
              <a:t>input, </a:t>
            </a:r>
            <a:r>
              <a:rPr sz="1800" spc="-5">
                <a:latin typeface="Arial"/>
                <a:cs typeface="Arial"/>
              </a:rPr>
              <a:t>Alice’s </a:t>
            </a:r>
            <a:r>
              <a:rPr sz="1800">
                <a:latin typeface="Arial"/>
                <a:cs typeface="Arial"/>
              </a:rPr>
              <a:t>account, </a:t>
            </a:r>
            <a:r>
              <a:rPr sz="1800" spc="-5">
                <a:latin typeface="Arial"/>
                <a:cs typeface="Arial"/>
              </a:rPr>
              <a:t>and several  </a:t>
            </a:r>
            <a:r>
              <a:rPr sz="1800">
                <a:latin typeface="Arial"/>
                <a:cs typeface="Arial"/>
              </a:rPr>
              <a:t>outputs </a:t>
            </a:r>
            <a:r>
              <a:rPr sz="1800" spc="-5">
                <a:latin typeface="Arial"/>
                <a:cs typeface="Arial"/>
              </a:rPr>
              <a:t>unless the entire </a:t>
            </a:r>
            <a:r>
              <a:rPr sz="1800">
                <a:latin typeface="Arial"/>
                <a:cs typeface="Arial"/>
              </a:rPr>
              <a:t>content </a:t>
            </a:r>
            <a:r>
              <a:rPr sz="1800" spc="-5">
                <a:latin typeface="Arial"/>
                <a:cs typeface="Arial"/>
              </a:rPr>
              <a:t>should be </a:t>
            </a:r>
            <a:r>
              <a:rPr sz="1800">
                <a:latin typeface="Arial"/>
                <a:cs typeface="Arial"/>
              </a:rPr>
              <a:t>sent</a:t>
            </a:r>
            <a:r>
              <a:rPr sz="1800" spc="-250">
                <a:latin typeface="Arial"/>
                <a:cs typeface="Arial"/>
              </a:rPr>
              <a:t> </a:t>
            </a:r>
            <a:r>
              <a:rPr sz="1800">
                <a:latin typeface="Arial"/>
                <a:cs typeface="Arial"/>
              </a:rPr>
              <a:t>to  Bob. </a:t>
            </a:r>
            <a:r>
              <a:rPr sz="1800" spc="-5">
                <a:latin typeface="Arial"/>
                <a:cs typeface="Arial"/>
              </a:rPr>
              <a:t>The </a:t>
            </a:r>
            <a:r>
              <a:rPr sz="1800">
                <a:latin typeface="Arial"/>
                <a:cs typeface="Arial"/>
              </a:rPr>
              <a:t>outputs not </a:t>
            </a:r>
            <a:r>
              <a:rPr sz="1800" spc="-5">
                <a:latin typeface="Arial"/>
                <a:cs typeface="Arial"/>
              </a:rPr>
              <a:t>going </a:t>
            </a:r>
            <a:r>
              <a:rPr sz="1800">
                <a:latin typeface="Arial"/>
                <a:cs typeface="Arial"/>
              </a:rPr>
              <a:t>to </a:t>
            </a:r>
            <a:r>
              <a:rPr sz="1800" spc="-5">
                <a:latin typeface="Arial"/>
                <a:cs typeface="Arial"/>
              </a:rPr>
              <a:t>Bob are then  belonging </a:t>
            </a:r>
            <a:r>
              <a:rPr sz="1800">
                <a:latin typeface="Arial"/>
                <a:cs typeface="Arial"/>
              </a:rPr>
              <a:t>to</a:t>
            </a:r>
            <a:r>
              <a:rPr sz="1800" spc="-395">
                <a:latin typeface="Arial"/>
                <a:cs typeface="Arial"/>
              </a:rPr>
              <a:t> </a:t>
            </a:r>
            <a:r>
              <a:rPr sz="1800">
                <a:latin typeface="Arial"/>
                <a:cs typeface="Arial"/>
              </a:rPr>
              <a:t>Alice.</a:t>
            </a:r>
          </a:p>
          <a:p>
            <a:pPr marL="241300" marR="122555" indent="-228600">
              <a:lnSpc>
                <a:spcPct val="110000"/>
              </a:lnSpc>
              <a:buAutoNum type="arabicPeriod" startAt="4"/>
              <a:tabLst>
                <a:tab pos="241300" algn="l"/>
              </a:tabLst>
            </a:pPr>
            <a:r>
              <a:rPr sz="1800" spc="-5">
                <a:latin typeface="Arial"/>
                <a:cs typeface="Arial"/>
              </a:rPr>
              <a:t>Alice signs </a:t>
            </a:r>
            <a:r>
              <a:rPr sz="1800">
                <a:latin typeface="Arial"/>
                <a:cs typeface="Arial"/>
              </a:rPr>
              <a:t>the </a:t>
            </a:r>
            <a:r>
              <a:rPr sz="1800" spc="-5">
                <a:latin typeface="Arial"/>
                <a:cs typeface="Arial"/>
              </a:rPr>
              <a:t>message using her </a:t>
            </a:r>
            <a:r>
              <a:rPr sz="1800" spc="-10">
                <a:latin typeface="Arial"/>
                <a:cs typeface="Arial"/>
              </a:rPr>
              <a:t>private </a:t>
            </a:r>
            <a:r>
              <a:rPr sz="1800" spc="-65">
                <a:latin typeface="Arial"/>
                <a:cs typeface="Arial"/>
              </a:rPr>
              <a:t>key,</a:t>
            </a:r>
            <a:r>
              <a:rPr sz="1800" spc="-155">
                <a:latin typeface="Arial"/>
                <a:cs typeface="Arial"/>
              </a:rPr>
              <a:t> </a:t>
            </a:r>
            <a:r>
              <a:rPr sz="1800">
                <a:latin typeface="Arial"/>
                <a:cs typeface="Arial"/>
              </a:rPr>
              <a:t>not  to </a:t>
            </a:r>
            <a:r>
              <a:rPr sz="1800" spc="-5">
                <a:latin typeface="Arial"/>
                <a:cs typeface="Arial"/>
              </a:rPr>
              <a:t>hide </a:t>
            </a:r>
            <a:r>
              <a:rPr sz="1800">
                <a:latin typeface="Arial"/>
                <a:cs typeface="Arial"/>
              </a:rPr>
              <a:t>content but </a:t>
            </a:r>
            <a:r>
              <a:rPr sz="1800" spc="-5">
                <a:latin typeface="Arial"/>
                <a:cs typeface="Arial"/>
              </a:rPr>
              <a:t>to prove her</a:t>
            </a:r>
            <a:r>
              <a:rPr sz="1800" spc="-145">
                <a:latin typeface="Arial"/>
                <a:cs typeface="Arial"/>
              </a:rPr>
              <a:t> </a:t>
            </a:r>
            <a:r>
              <a:rPr sz="1800" spc="-5">
                <a:latin typeface="Arial"/>
                <a:cs typeface="Arial"/>
              </a:rPr>
              <a:t>identity</a:t>
            </a:r>
            <a:endParaRPr sz="1800">
              <a:latin typeface="Arial"/>
              <a:cs typeface="Arial"/>
            </a:endParaRPr>
          </a:p>
          <a:p>
            <a:pPr marL="240029" indent="-227329">
              <a:lnSpc>
                <a:spcPct val="100000"/>
              </a:lnSpc>
              <a:spcBef>
                <a:spcPts val="385"/>
              </a:spcBef>
              <a:buAutoNum type="arabicPeriod" startAt="4"/>
              <a:tabLst>
                <a:tab pos="240665" algn="l"/>
              </a:tabLst>
            </a:pPr>
            <a:r>
              <a:rPr sz="1800" spc="-5">
                <a:latin typeface="Arial"/>
                <a:cs typeface="Arial"/>
              </a:rPr>
              <a:t>The transaction is </a:t>
            </a:r>
            <a:r>
              <a:rPr sz="1800">
                <a:latin typeface="Arial"/>
                <a:cs typeface="Arial"/>
              </a:rPr>
              <a:t>submitted for</a:t>
            </a:r>
            <a:r>
              <a:rPr sz="1800" spc="-125">
                <a:latin typeface="Arial"/>
                <a:cs typeface="Arial"/>
              </a:rPr>
              <a:t> </a:t>
            </a:r>
            <a:r>
              <a:rPr sz="1800" spc="-5">
                <a:latin typeface="Arial"/>
                <a:cs typeface="Arial"/>
              </a:rPr>
              <a:t>validation</a:t>
            </a:r>
            <a:endParaRPr sz="1800">
              <a:latin typeface="Arial"/>
              <a:cs typeface="Arial"/>
            </a:endParaRPr>
          </a:p>
        </p:txBody>
      </p:sp>
      <p:sp>
        <p:nvSpPr>
          <p:cNvPr id="6" name="object 6"/>
          <p:cNvSpPr/>
          <p:nvPr/>
        </p:nvSpPr>
        <p:spPr>
          <a:xfrm>
            <a:off x="6711695" y="1755648"/>
            <a:ext cx="1009015" cy="414655"/>
          </a:xfrm>
          <a:custGeom>
            <a:avLst/>
            <a:gdLst/>
            <a:ahLst/>
            <a:cxnLst/>
            <a:rect l="l" t="t" r="r" b="b"/>
            <a:pathLst>
              <a:path w="1009015" h="414655">
                <a:moveTo>
                  <a:pt x="0" y="414400"/>
                </a:moveTo>
                <a:lnTo>
                  <a:pt x="1008748" y="414400"/>
                </a:lnTo>
                <a:lnTo>
                  <a:pt x="1008748" y="0"/>
                </a:lnTo>
                <a:lnTo>
                  <a:pt x="0" y="0"/>
                </a:lnTo>
                <a:lnTo>
                  <a:pt x="0" y="414400"/>
                </a:lnTo>
                <a:close/>
              </a:path>
            </a:pathLst>
          </a:custGeom>
          <a:solidFill>
            <a:srgbClr val="BCCCD5"/>
          </a:solidFill>
        </p:spPr>
        <p:txBody>
          <a:bodyPr wrap="square" lIns="0" tIns="0" rIns="0" bIns="0" rtlCol="0"/>
          <a:lstStyle/>
          <a:p>
            <a:endParaRPr/>
          </a:p>
        </p:txBody>
      </p:sp>
      <p:sp>
        <p:nvSpPr>
          <p:cNvPr id="7" name="object 7"/>
          <p:cNvSpPr txBox="1"/>
          <p:nvPr/>
        </p:nvSpPr>
        <p:spPr>
          <a:xfrm>
            <a:off x="6952742" y="1798573"/>
            <a:ext cx="521334" cy="290195"/>
          </a:xfrm>
          <a:prstGeom prst="rect">
            <a:avLst/>
          </a:prstGeom>
        </p:spPr>
        <p:txBody>
          <a:bodyPr vert="horz" wrap="square" lIns="0" tIns="0" rIns="0" bIns="0" rtlCol="0">
            <a:spAutoFit/>
          </a:bodyPr>
          <a:lstStyle/>
          <a:p>
            <a:pPr marL="12700">
              <a:lnSpc>
                <a:spcPct val="100000"/>
              </a:lnSpc>
            </a:pPr>
            <a:r>
              <a:rPr sz="1800" spc="-5">
                <a:latin typeface="Arial"/>
                <a:cs typeface="Arial"/>
              </a:rPr>
              <a:t>Alice</a:t>
            </a:r>
            <a:endParaRPr sz="1800">
              <a:latin typeface="Arial"/>
              <a:cs typeface="Arial"/>
            </a:endParaRPr>
          </a:p>
        </p:txBody>
      </p:sp>
      <p:sp>
        <p:nvSpPr>
          <p:cNvPr id="8" name="object 8"/>
          <p:cNvSpPr/>
          <p:nvPr/>
        </p:nvSpPr>
        <p:spPr>
          <a:xfrm>
            <a:off x="6711695" y="2548127"/>
            <a:ext cx="1009015" cy="396240"/>
          </a:xfrm>
          <a:custGeom>
            <a:avLst/>
            <a:gdLst/>
            <a:ahLst/>
            <a:cxnLst/>
            <a:rect l="l" t="t" r="r" b="b"/>
            <a:pathLst>
              <a:path w="1009015" h="396239">
                <a:moveTo>
                  <a:pt x="0" y="396239"/>
                </a:moveTo>
                <a:lnTo>
                  <a:pt x="1008748" y="396239"/>
                </a:lnTo>
                <a:lnTo>
                  <a:pt x="1008748" y="0"/>
                </a:lnTo>
                <a:lnTo>
                  <a:pt x="0" y="0"/>
                </a:lnTo>
                <a:lnTo>
                  <a:pt x="0" y="396239"/>
                </a:lnTo>
                <a:close/>
              </a:path>
            </a:pathLst>
          </a:custGeom>
          <a:solidFill>
            <a:srgbClr val="CED5DC"/>
          </a:solidFill>
        </p:spPr>
        <p:txBody>
          <a:bodyPr wrap="square" lIns="0" tIns="0" rIns="0" bIns="0" rtlCol="0"/>
          <a:lstStyle/>
          <a:p>
            <a:endParaRPr/>
          </a:p>
        </p:txBody>
      </p:sp>
      <p:sp>
        <p:nvSpPr>
          <p:cNvPr id="9" name="object 9"/>
          <p:cNvSpPr txBox="1"/>
          <p:nvPr/>
        </p:nvSpPr>
        <p:spPr>
          <a:xfrm>
            <a:off x="6824726" y="2645409"/>
            <a:ext cx="768350" cy="182245"/>
          </a:xfrm>
          <a:prstGeom prst="rect">
            <a:avLst/>
          </a:prstGeom>
        </p:spPr>
        <p:txBody>
          <a:bodyPr vert="horz" wrap="square" lIns="0" tIns="0" rIns="0" bIns="0" rtlCol="0">
            <a:spAutoFit/>
          </a:bodyPr>
          <a:lstStyle/>
          <a:p>
            <a:pPr marL="12700">
              <a:lnSpc>
                <a:spcPct val="100000"/>
              </a:lnSpc>
            </a:pPr>
            <a:r>
              <a:rPr sz="1100" spc="-5">
                <a:latin typeface="Arial"/>
                <a:cs typeface="Arial"/>
              </a:rPr>
              <a:t>Private</a:t>
            </a:r>
            <a:r>
              <a:rPr sz="1100" spc="-195">
                <a:latin typeface="Arial"/>
                <a:cs typeface="Arial"/>
              </a:rPr>
              <a:t> </a:t>
            </a:r>
            <a:r>
              <a:rPr sz="1100" spc="-5">
                <a:latin typeface="Arial"/>
                <a:cs typeface="Arial"/>
              </a:rPr>
              <a:t>keys</a:t>
            </a:r>
            <a:endParaRPr sz="1100">
              <a:latin typeface="Arial"/>
              <a:cs typeface="Arial"/>
            </a:endParaRPr>
          </a:p>
        </p:txBody>
      </p:sp>
      <p:sp>
        <p:nvSpPr>
          <p:cNvPr id="10" name="object 10"/>
          <p:cNvSpPr/>
          <p:nvPr/>
        </p:nvSpPr>
        <p:spPr>
          <a:xfrm>
            <a:off x="6711695" y="2170188"/>
            <a:ext cx="1005840" cy="378460"/>
          </a:xfrm>
          <a:custGeom>
            <a:avLst/>
            <a:gdLst/>
            <a:ahLst/>
            <a:cxnLst/>
            <a:rect l="l" t="t" r="r" b="b"/>
            <a:pathLst>
              <a:path w="1005840" h="378460">
                <a:moveTo>
                  <a:pt x="0" y="378193"/>
                </a:moveTo>
                <a:lnTo>
                  <a:pt x="1005827" y="378193"/>
                </a:lnTo>
                <a:lnTo>
                  <a:pt x="1005827" y="0"/>
                </a:lnTo>
                <a:lnTo>
                  <a:pt x="0" y="0"/>
                </a:lnTo>
                <a:lnTo>
                  <a:pt x="0" y="378193"/>
                </a:lnTo>
                <a:close/>
              </a:path>
            </a:pathLst>
          </a:custGeom>
          <a:solidFill>
            <a:srgbClr val="ACBCC9"/>
          </a:solidFill>
        </p:spPr>
        <p:txBody>
          <a:bodyPr wrap="square" lIns="0" tIns="0" rIns="0" bIns="0" rtlCol="0"/>
          <a:lstStyle/>
          <a:p>
            <a:endParaRPr/>
          </a:p>
        </p:txBody>
      </p:sp>
      <p:sp>
        <p:nvSpPr>
          <p:cNvPr id="11" name="object 11"/>
          <p:cNvSpPr txBox="1"/>
          <p:nvPr/>
        </p:nvSpPr>
        <p:spPr>
          <a:xfrm>
            <a:off x="6855206" y="2185161"/>
            <a:ext cx="706120" cy="349885"/>
          </a:xfrm>
          <a:prstGeom prst="rect">
            <a:avLst/>
          </a:prstGeom>
        </p:spPr>
        <p:txBody>
          <a:bodyPr vert="horz" wrap="square" lIns="0" tIns="0" rIns="0" bIns="0" rtlCol="0">
            <a:spAutoFit/>
          </a:bodyPr>
          <a:lstStyle/>
          <a:p>
            <a:pPr marL="12700" marR="5080" indent="66040">
              <a:lnSpc>
                <a:spcPct val="100000"/>
              </a:lnSpc>
            </a:pPr>
            <a:r>
              <a:rPr sz="1100" spc="-5">
                <a:latin typeface="Arial"/>
                <a:cs typeface="Arial"/>
              </a:rPr>
              <a:t>Address,  public</a:t>
            </a:r>
            <a:r>
              <a:rPr sz="1100" spc="-175">
                <a:latin typeface="Arial"/>
                <a:cs typeface="Arial"/>
              </a:rPr>
              <a:t> </a:t>
            </a:r>
            <a:r>
              <a:rPr sz="1100">
                <a:latin typeface="Arial"/>
                <a:cs typeface="Arial"/>
              </a:rPr>
              <a:t>keys</a:t>
            </a:r>
          </a:p>
        </p:txBody>
      </p:sp>
      <p:sp>
        <p:nvSpPr>
          <p:cNvPr id="12" name="object 12"/>
          <p:cNvSpPr/>
          <p:nvPr/>
        </p:nvSpPr>
        <p:spPr>
          <a:xfrm>
            <a:off x="7958328" y="3502164"/>
            <a:ext cx="2087880" cy="792480"/>
          </a:xfrm>
          <a:custGeom>
            <a:avLst/>
            <a:gdLst/>
            <a:ahLst/>
            <a:cxnLst/>
            <a:rect l="l" t="t" r="r" b="b"/>
            <a:pathLst>
              <a:path w="2087879" h="792479">
                <a:moveTo>
                  <a:pt x="0" y="792467"/>
                </a:moveTo>
                <a:lnTo>
                  <a:pt x="2087879" y="792467"/>
                </a:lnTo>
                <a:lnTo>
                  <a:pt x="2087879" y="0"/>
                </a:lnTo>
                <a:lnTo>
                  <a:pt x="0" y="0"/>
                </a:lnTo>
                <a:lnTo>
                  <a:pt x="0" y="792467"/>
                </a:lnTo>
                <a:close/>
              </a:path>
            </a:pathLst>
          </a:custGeom>
          <a:solidFill>
            <a:srgbClr val="BCCCD5"/>
          </a:solidFill>
        </p:spPr>
        <p:txBody>
          <a:bodyPr wrap="square" lIns="0" tIns="0" rIns="0" bIns="0" rtlCol="0"/>
          <a:lstStyle/>
          <a:p>
            <a:endParaRPr/>
          </a:p>
        </p:txBody>
      </p:sp>
      <p:sp>
        <p:nvSpPr>
          <p:cNvPr id="13" name="object 13"/>
          <p:cNvSpPr txBox="1"/>
          <p:nvPr/>
        </p:nvSpPr>
        <p:spPr>
          <a:xfrm>
            <a:off x="8522461" y="3545078"/>
            <a:ext cx="948055" cy="290195"/>
          </a:xfrm>
          <a:prstGeom prst="rect">
            <a:avLst/>
          </a:prstGeom>
        </p:spPr>
        <p:txBody>
          <a:bodyPr vert="horz" wrap="square" lIns="0" tIns="0" rIns="0" bIns="0" rtlCol="0">
            <a:spAutoFit/>
          </a:bodyPr>
          <a:lstStyle/>
          <a:p>
            <a:pPr marL="12700">
              <a:lnSpc>
                <a:spcPct val="100000"/>
              </a:lnSpc>
            </a:pPr>
            <a:r>
              <a:rPr sz="1800" spc="-15">
                <a:latin typeface="Arial"/>
                <a:cs typeface="Arial"/>
              </a:rPr>
              <a:t>Message</a:t>
            </a:r>
            <a:endParaRPr sz="1800">
              <a:latin typeface="Arial"/>
              <a:cs typeface="Arial"/>
            </a:endParaRPr>
          </a:p>
        </p:txBody>
      </p:sp>
      <p:sp>
        <p:nvSpPr>
          <p:cNvPr id="14" name="object 14"/>
          <p:cNvSpPr/>
          <p:nvPr/>
        </p:nvSpPr>
        <p:spPr>
          <a:xfrm>
            <a:off x="8174481" y="3410711"/>
            <a:ext cx="54610" cy="91440"/>
          </a:xfrm>
          <a:custGeom>
            <a:avLst/>
            <a:gdLst/>
            <a:ahLst/>
            <a:cxnLst/>
            <a:rect l="l" t="t" r="r" b="b"/>
            <a:pathLst>
              <a:path w="54609" h="91439">
                <a:moveTo>
                  <a:pt x="9144" y="0"/>
                </a:moveTo>
                <a:lnTo>
                  <a:pt x="6096" y="0"/>
                </a:lnTo>
                <a:lnTo>
                  <a:pt x="3048" y="3048"/>
                </a:lnTo>
                <a:lnTo>
                  <a:pt x="0" y="3048"/>
                </a:lnTo>
                <a:lnTo>
                  <a:pt x="0" y="6096"/>
                </a:lnTo>
                <a:lnTo>
                  <a:pt x="3048" y="9143"/>
                </a:lnTo>
                <a:lnTo>
                  <a:pt x="48768" y="91439"/>
                </a:lnTo>
                <a:lnTo>
                  <a:pt x="54228" y="82296"/>
                </a:lnTo>
                <a:lnTo>
                  <a:pt x="45720" y="82296"/>
                </a:lnTo>
                <a:lnTo>
                  <a:pt x="45720" y="64008"/>
                </a:lnTo>
                <a:lnTo>
                  <a:pt x="9144" y="3048"/>
                </a:lnTo>
                <a:lnTo>
                  <a:pt x="9144" y="0"/>
                </a:lnTo>
                <a:close/>
              </a:path>
            </a:pathLst>
          </a:custGeom>
          <a:solidFill>
            <a:srgbClr val="000000"/>
          </a:solidFill>
        </p:spPr>
        <p:txBody>
          <a:bodyPr wrap="square" lIns="0" tIns="0" rIns="0" bIns="0" rtlCol="0"/>
          <a:lstStyle/>
          <a:p>
            <a:endParaRPr/>
          </a:p>
        </p:txBody>
      </p:sp>
      <p:sp>
        <p:nvSpPr>
          <p:cNvPr id="15" name="object 15"/>
          <p:cNvSpPr/>
          <p:nvPr/>
        </p:nvSpPr>
        <p:spPr>
          <a:xfrm>
            <a:off x="8220202" y="3482340"/>
            <a:ext cx="9525" cy="10795"/>
          </a:xfrm>
          <a:custGeom>
            <a:avLst/>
            <a:gdLst/>
            <a:ahLst/>
            <a:cxnLst/>
            <a:rect l="l" t="t" r="r" b="b"/>
            <a:pathLst>
              <a:path w="9525" h="10795">
                <a:moveTo>
                  <a:pt x="4572" y="0"/>
                </a:moveTo>
                <a:lnTo>
                  <a:pt x="0" y="7620"/>
                </a:lnTo>
                <a:lnTo>
                  <a:pt x="0" y="10668"/>
                </a:lnTo>
                <a:lnTo>
                  <a:pt x="8508" y="10668"/>
                </a:lnTo>
                <a:lnTo>
                  <a:pt x="9144" y="9525"/>
                </a:lnTo>
                <a:lnTo>
                  <a:pt x="9144" y="7620"/>
                </a:lnTo>
                <a:lnTo>
                  <a:pt x="4572" y="0"/>
                </a:lnTo>
                <a:close/>
              </a:path>
            </a:pathLst>
          </a:custGeom>
          <a:solidFill>
            <a:srgbClr val="000000"/>
          </a:solidFill>
        </p:spPr>
        <p:txBody>
          <a:bodyPr wrap="square" lIns="0" tIns="0" rIns="0" bIns="0" rtlCol="0"/>
          <a:lstStyle/>
          <a:p>
            <a:endParaRPr/>
          </a:p>
        </p:txBody>
      </p:sp>
      <p:sp>
        <p:nvSpPr>
          <p:cNvPr id="16" name="object 16"/>
          <p:cNvSpPr/>
          <p:nvPr/>
        </p:nvSpPr>
        <p:spPr>
          <a:xfrm>
            <a:off x="8228710" y="3491865"/>
            <a:ext cx="635" cy="1270"/>
          </a:xfrm>
          <a:custGeom>
            <a:avLst/>
            <a:gdLst/>
            <a:ahLst/>
            <a:cxnLst/>
            <a:rect l="l" t="t" r="r" b="b"/>
            <a:pathLst>
              <a:path w="634" h="1270">
                <a:moveTo>
                  <a:pt x="635" y="0"/>
                </a:moveTo>
                <a:lnTo>
                  <a:pt x="0" y="1143"/>
                </a:lnTo>
                <a:lnTo>
                  <a:pt x="635" y="1143"/>
                </a:lnTo>
                <a:lnTo>
                  <a:pt x="635" y="0"/>
                </a:lnTo>
                <a:close/>
              </a:path>
            </a:pathLst>
          </a:custGeom>
          <a:solidFill>
            <a:srgbClr val="000000"/>
          </a:solidFill>
        </p:spPr>
        <p:txBody>
          <a:bodyPr wrap="square" lIns="0" tIns="0" rIns="0" bIns="0" rtlCol="0"/>
          <a:lstStyle/>
          <a:p>
            <a:endParaRPr/>
          </a:p>
        </p:txBody>
      </p:sp>
      <p:sp>
        <p:nvSpPr>
          <p:cNvPr id="17" name="object 17"/>
          <p:cNvSpPr/>
          <p:nvPr/>
        </p:nvSpPr>
        <p:spPr>
          <a:xfrm>
            <a:off x="8229345" y="3410711"/>
            <a:ext cx="45720" cy="81280"/>
          </a:xfrm>
          <a:custGeom>
            <a:avLst/>
            <a:gdLst/>
            <a:ahLst/>
            <a:cxnLst/>
            <a:rect l="l" t="t" r="r" b="b"/>
            <a:pathLst>
              <a:path w="45720" h="81279">
                <a:moveTo>
                  <a:pt x="39624" y="0"/>
                </a:moveTo>
                <a:lnTo>
                  <a:pt x="36575" y="0"/>
                </a:lnTo>
                <a:lnTo>
                  <a:pt x="36575" y="3048"/>
                </a:lnTo>
                <a:lnTo>
                  <a:pt x="0" y="64008"/>
                </a:lnTo>
                <a:lnTo>
                  <a:pt x="0" y="81152"/>
                </a:lnTo>
                <a:lnTo>
                  <a:pt x="42672" y="9143"/>
                </a:lnTo>
                <a:lnTo>
                  <a:pt x="45720" y="6096"/>
                </a:lnTo>
                <a:lnTo>
                  <a:pt x="45720" y="3048"/>
                </a:lnTo>
                <a:lnTo>
                  <a:pt x="42672" y="3048"/>
                </a:lnTo>
                <a:lnTo>
                  <a:pt x="39624" y="0"/>
                </a:lnTo>
                <a:close/>
              </a:path>
            </a:pathLst>
          </a:custGeom>
          <a:solidFill>
            <a:srgbClr val="000000"/>
          </a:solidFill>
        </p:spPr>
        <p:txBody>
          <a:bodyPr wrap="square" lIns="0" tIns="0" rIns="0" bIns="0" rtlCol="0"/>
          <a:lstStyle/>
          <a:p>
            <a:endParaRPr/>
          </a:p>
        </p:txBody>
      </p:sp>
      <p:sp>
        <p:nvSpPr>
          <p:cNvPr id="18" name="object 18"/>
          <p:cNvSpPr/>
          <p:nvPr/>
        </p:nvSpPr>
        <p:spPr>
          <a:xfrm>
            <a:off x="8220202" y="3474720"/>
            <a:ext cx="5080" cy="15240"/>
          </a:xfrm>
          <a:custGeom>
            <a:avLst/>
            <a:gdLst/>
            <a:ahLst/>
            <a:cxnLst/>
            <a:rect l="l" t="t" r="r" b="b"/>
            <a:pathLst>
              <a:path w="5079" h="15239">
                <a:moveTo>
                  <a:pt x="0" y="0"/>
                </a:moveTo>
                <a:lnTo>
                  <a:pt x="0" y="15239"/>
                </a:lnTo>
                <a:lnTo>
                  <a:pt x="4572" y="7619"/>
                </a:lnTo>
                <a:lnTo>
                  <a:pt x="0" y="0"/>
                </a:lnTo>
                <a:close/>
              </a:path>
            </a:pathLst>
          </a:custGeom>
          <a:solidFill>
            <a:srgbClr val="000000"/>
          </a:solidFill>
        </p:spPr>
        <p:txBody>
          <a:bodyPr wrap="square" lIns="0" tIns="0" rIns="0" bIns="0" rtlCol="0"/>
          <a:lstStyle/>
          <a:p>
            <a:endParaRPr/>
          </a:p>
        </p:txBody>
      </p:sp>
      <p:sp>
        <p:nvSpPr>
          <p:cNvPr id="19" name="object 19"/>
          <p:cNvSpPr/>
          <p:nvPr/>
        </p:nvSpPr>
        <p:spPr>
          <a:xfrm>
            <a:off x="8224773" y="3474720"/>
            <a:ext cx="5080" cy="15240"/>
          </a:xfrm>
          <a:custGeom>
            <a:avLst/>
            <a:gdLst/>
            <a:ahLst/>
            <a:cxnLst/>
            <a:rect l="l" t="t" r="r" b="b"/>
            <a:pathLst>
              <a:path w="5079" h="15239">
                <a:moveTo>
                  <a:pt x="4572" y="0"/>
                </a:moveTo>
                <a:lnTo>
                  <a:pt x="0" y="7619"/>
                </a:lnTo>
                <a:lnTo>
                  <a:pt x="4572" y="15239"/>
                </a:lnTo>
                <a:lnTo>
                  <a:pt x="4572" y="0"/>
                </a:lnTo>
                <a:close/>
              </a:path>
            </a:pathLst>
          </a:custGeom>
          <a:solidFill>
            <a:srgbClr val="000000"/>
          </a:solidFill>
        </p:spPr>
        <p:txBody>
          <a:bodyPr wrap="square" lIns="0" tIns="0" rIns="0" bIns="0" rtlCol="0"/>
          <a:lstStyle/>
          <a:p>
            <a:endParaRPr/>
          </a:p>
        </p:txBody>
      </p:sp>
      <p:sp>
        <p:nvSpPr>
          <p:cNvPr id="20" name="object 20"/>
          <p:cNvSpPr/>
          <p:nvPr/>
        </p:nvSpPr>
        <p:spPr>
          <a:xfrm>
            <a:off x="8224773" y="1965960"/>
            <a:ext cx="0" cy="1516380"/>
          </a:xfrm>
          <a:custGeom>
            <a:avLst/>
            <a:gdLst/>
            <a:ahLst/>
            <a:cxnLst/>
            <a:rect l="l" t="t" r="r" b="b"/>
            <a:pathLst>
              <a:path h="1516379">
                <a:moveTo>
                  <a:pt x="0" y="0"/>
                </a:moveTo>
                <a:lnTo>
                  <a:pt x="0" y="1516379"/>
                </a:lnTo>
              </a:path>
            </a:pathLst>
          </a:custGeom>
          <a:ln w="9144">
            <a:solidFill>
              <a:srgbClr val="000000"/>
            </a:solidFill>
          </a:ln>
        </p:spPr>
        <p:txBody>
          <a:bodyPr wrap="square" lIns="0" tIns="0" rIns="0" bIns="0" rtlCol="0"/>
          <a:lstStyle/>
          <a:p>
            <a:endParaRPr/>
          </a:p>
        </p:txBody>
      </p:sp>
      <p:sp>
        <p:nvSpPr>
          <p:cNvPr id="21" name="object 21"/>
          <p:cNvSpPr/>
          <p:nvPr/>
        </p:nvSpPr>
        <p:spPr>
          <a:xfrm>
            <a:off x="7720583" y="1969135"/>
            <a:ext cx="499745" cy="0"/>
          </a:xfrm>
          <a:custGeom>
            <a:avLst/>
            <a:gdLst/>
            <a:ahLst/>
            <a:cxnLst/>
            <a:rect l="l" t="t" r="r" b="b"/>
            <a:pathLst>
              <a:path w="499745">
                <a:moveTo>
                  <a:pt x="0" y="0"/>
                </a:moveTo>
                <a:lnTo>
                  <a:pt x="499618" y="0"/>
                </a:lnTo>
              </a:path>
            </a:pathLst>
          </a:custGeom>
          <a:ln w="6350">
            <a:solidFill>
              <a:srgbClr val="000000"/>
            </a:solidFill>
          </a:ln>
        </p:spPr>
        <p:txBody>
          <a:bodyPr wrap="square" lIns="0" tIns="0" rIns="0" bIns="0" rtlCol="0"/>
          <a:lstStyle/>
          <a:p>
            <a:endParaRPr/>
          </a:p>
        </p:txBody>
      </p:sp>
      <p:sp>
        <p:nvSpPr>
          <p:cNvPr id="22" name="object 22"/>
          <p:cNvSpPr/>
          <p:nvPr/>
        </p:nvSpPr>
        <p:spPr>
          <a:xfrm>
            <a:off x="7720583" y="1964689"/>
            <a:ext cx="509270" cy="0"/>
          </a:xfrm>
          <a:custGeom>
            <a:avLst/>
            <a:gdLst/>
            <a:ahLst/>
            <a:cxnLst/>
            <a:rect l="l" t="t" r="r" b="b"/>
            <a:pathLst>
              <a:path w="509270">
                <a:moveTo>
                  <a:pt x="0" y="0"/>
                </a:moveTo>
                <a:lnTo>
                  <a:pt x="508762" y="0"/>
                </a:lnTo>
              </a:path>
            </a:pathLst>
          </a:custGeom>
          <a:ln w="3175">
            <a:solidFill>
              <a:srgbClr val="000000"/>
            </a:solidFill>
          </a:ln>
        </p:spPr>
        <p:txBody>
          <a:bodyPr wrap="square" lIns="0" tIns="0" rIns="0" bIns="0" rtlCol="0"/>
          <a:lstStyle/>
          <a:p>
            <a:endParaRPr/>
          </a:p>
        </p:txBody>
      </p:sp>
      <p:sp>
        <p:nvSpPr>
          <p:cNvPr id="23" name="object 23"/>
          <p:cNvSpPr/>
          <p:nvPr/>
        </p:nvSpPr>
        <p:spPr>
          <a:xfrm>
            <a:off x="8220202" y="1965960"/>
            <a:ext cx="9525" cy="6350"/>
          </a:xfrm>
          <a:custGeom>
            <a:avLst/>
            <a:gdLst/>
            <a:ahLst/>
            <a:cxnLst/>
            <a:rect l="l" t="t" r="r" b="b"/>
            <a:pathLst>
              <a:path w="9525" h="6350">
                <a:moveTo>
                  <a:pt x="9144" y="0"/>
                </a:moveTo>
                <a:lnTo>
                  <a:pt x="0" y="0"/>
                </a:lnTo>
                <a:lnTo>
                  <a:pt x="3048" y="6095"/>
                </a:lnTo>
                <a:lnTo>
                  <a:pt x="9144" y="6095"/>
                </a:lnTo>
                <a:lnTo>
                  <a:pt x="9144" y="0"/>
                </a:lnTo>
                <a:close/>
              </a:path>
            </a:pathLst>
          </a:custGeom>
          <a:solidFill>
            <a:srgbClr val="000000"/>
          </a:solidFill>
        </p:spPr>
        <p:txBody>
          <a:bodyPr wrap="square" lIns="0" tIns="0" rIns="0" bIns="0" rtlCol="0"/>
          <a:lstStyle/>
          <a:p>
            <a:endParaRPr/>
          </a:p>
        </p:txBody>
      </p:sp>
      <p:sp>
        <p:nvSpPr>
          <p:cNvPr id="24" name="object 24"/>
          <p:cNvSpPr txBox="1"/>
          <p:nvPr/>
        </p:nvSpPr>
        <p:spPr>
          <a:xfrm>
            <a:off x="7492238" y="2958338"/>
            <a:ext cx="639445" cy="417195"/>
          </a:xfrm>
          <a:prstGeom prst="rect">
            <a:avLst/>
          </a:prstGeom>
        </p:spPr>
        <p:txBody>
          <a:bodyPr vert="horz" wrap="square" lIns="0" tIns="0" rIns="0" bIns="0" rtlCol="0">
            <a:spAutoFit/>
          </a:bodyPr>
          <a:lstStyle/>
          <a:p>
            <a:pPr marL="12700" marR="5080">
              <a:lnSpc>
                <a:spcPct val="110000"/>
              </a:lnSpc>
            </a:pPr>
            <a:r>
              <a:rPr sz="1200" spc="-5">
                <a:latin typeface="Arial"/>
                <a:cs typeface="Arial"/>
              </a:rPr>
              <a:t>3.</a:t>
            </a:r>
            <a:r>
              <a:rPr sz="1200" spc="-195">
                <a:latin typeface="Arial"/>
                <a:cs typeface="Arial"/>
              </a:rPr>
              <a:t> </a:t>
            </a:r>
            <a:r>
              <a:rPr sz="1200">
                <a:latin typeface="Arial"/>
                <a:cs typeface="Arial"/>
              </a:rPr>
              <a:t>Create  </a:t>
            </a:r>
            <a:r>
              <a:rPr sz="1200" spc="-10">
                <a:latin typeface="Arial"/>
                <a:cs typeface="Arial"/>
              </a:rPr>
              <a:t>m</a:t>
            </a:r>
            <a:r>
              <a:rPr sz="1200" spc="-20">
                <a:latin typeface="Arial"/>
                <a:cs typeface="Arial"/>
              </a:rPr>
              <a:t>e</a:t>
            </a:r>
            <a:r>
              <a:rPr sz="1200" spc="-15">
                <a:latin typeface="Arial"/>
                <a:cs typeface="Arial"/>
              </a:rPr>
              <a:t>ss</a:t>
            </a:r>
            <a:r>
              <a:rPr sz="1200" spc="-20">
                <a:latin typeface="Arial"/>
                <a:cs typeface="Arial"/>
              </a:rPr>
              <a:t>ag</a:t>
            </a:r>
            <a:r>
              <a:rPr sz="1200" spc="-5">
                <a:latin typeface="Arial"/>
                <a:cs typeface="Arial"/>
              </a:rPr>
              <a:t>e</a:t>
            </a:r>
            <a:endParaRPr sz="1200">
              <a:latin typeface="Arial"/>
              <a:cs typeface="Arial"/>
            </a:endParaRPr>
          </a:p>
        </p:txBody>
      </p:sp>
      <p:sp>
        <p:nvSpPr>
          <p:cNvPr id="25" name="object 25"/>
          <p:cNvSpPr txBox="1"/>
          <p:nvPr/>
        </p:nvSpPr>
        <p:spPr>
          <a:xfrm>
            <a:off x="6483350" y="1766570"/>
            <a:ext cx="152400" cy="197485"/>
          </a:xfrm>
          <a:prstGeom prst="rect">
            <a:avLst/>
          </a:prstGeom>
        </p:spPr>
        <p:txBody>
          <a:bodyPr vert="horz" wrap="square" lIns="0" tIns="0" rIns="0" bIns="0" rtlCol="0">
            <a:spAutoFit/>
          </a:bodyPr>
          <a:lstStyle/>
          <a:p>
            <a:pPr marL="12700">
              <a:lnSpc>
                <a:spcPct val="100000"/>
              </a:lnSpc>
            </a:pPr>
            <a:r>
              <a:rPr sz="1200" spc="-5">
                <a:latin typeface="Arial"/>
                <a:cs typeface="Arial"/>
              </a:rPr>
              <a:t>1.</a:t>
            </a:r>
            <a:endParaRPr sz="1200">
              <a:latin typeface="Arial"/>
              <a:cs typeface="Arial"/>
            </a:endParaRPr>
          </a:p>
        </p:txBody>
      </p:sp>
      <p:sp>
        <p:nvSpPr>
          <p:cNvPr id="26" name="object 26"/>
          <p:cNvSpPr/>
          <p:nvPr/>
        </p:nvSpPr>
        <p:spPr>
          <a:xfrm>
            <a:off x="7958328" y="3916692"/>
            <a:ext cx="1009015" cy="378460"/>
          </a:xfrm>
          <a:custGeom>
            <a:avLst/>
            <a:gdLst/>
            <a:ahLst/>
            <a:cxnLst/>
            <a:rect l="l" t="t" r="r" b="b"/>
            <a:pathLst>
              <a:path w="1009015" h="378460">
                <a:moveTo>
                  <a:pt x="0" y="378193"/>
                </a:moveTo>
                <a:lnTo>
                  <a:pt x="1008748" y="378193"/>
                </a:lnTo>
                <a:lnTo>
                  <a:pt x="1008748" y="0"/>
                </a:lnTo>
                <a:lnTo>
                  <a:pt x="0" y="0"/>
                </a:lnTo>
                <a:lnTo>
                  <a:pt x="0" y="378193"/>
                </a:lnTo>
                <a:close/>
              </a:path>
            </a:pathLst>
          </a:custGeom>
          <a:solidFill>
            <a:srgbClr val="ACBCC9"/>
          </a:solidFill>
        </p:spPr>
        <p:txBody>
          <a:bodyPr wrap="square" lIns="0" tIns="0" rIns="0" bIns="0" rtlCol="0"/>
          <a:lstStyle/>
          <a:p>
            <a:endParaRPr/>
          </a:p>
        </p:txBody>
      </p:sp>
      <p:sp>
        <p:nvSpPr>
          <p:cNvPr id="27" name="object 27"/>
          <p:cNvSpPr txBox="1"/>
          <p:nvPr/>
        </p:nvSpPr>
        <p:spPr>
          <a:xfrm>
            <a:off x="8293861" y="4005071"/>
            <a:ext cx="340360" cy="182245"/>
          </a:xfrm>
          <a:prstGeom prst="rect">
            <a:avLst/>
          </a:prstGeom>
        </p:spPr>
        <p:txBody>
          <a:bodyPr vert="horz" wrap="square" lIns="0" tIns="0" rIns="0" bIns="0" rtlCol="0">
            <a:spAutoFit/>
          </a:bodyPr>
          <a:lstStyle/>
          <a:p>
            <a:pPr marL="12700">
              <a:lnSpc>
                <a:spcPct val="100000"/>
              </a:lnSpc>
            </a:pPr>
            <a:r>
              <a:rPr sz="1100" spc="-25">
                <a:latin typeface="Arial"/>
                <a:cs typeface="Arial"/>
              </a:rPr>
              <a:t>I</a:t>
            </a:r>
            <a:r>
              <a:rPr sz="1100" spc="0">
                <a:latin typeface="Arial"/>
                <a:cs typeface="Arial"/>
              </a:rPr>
              <a:t>nput</a:t>
            </a:r>
            <a:endParaRPr sz="1100">
              <a:latin typeface="Arial"/>
              <a:cs typeface="Arial"/>
            </a:endParaRPr>
          </a:p>
        </p:txBody>
      </p:sp>
      <p:sp>
        <p:nvSpPr>
          <p:cNvPr id="28" name="object 28"/>
          <p:cNvSpPr/>
          <p:nvPr/>
        </p:nvSpPr>
        <p:spPr>
          <a:xfrm>
            <a:off x="9040368" y="3916692"/>
            <a:ext cx="1005840" cy="378460"/>
          </a:xfrm>
          <a:custGeom>
            <a:avLst/>
            <a:gdLst/>
            <a:ahLst/>
            <a:cxnLst/>
            <a:rect l="l" t="t" r="r" b="b"/>
            <a:pathLst>
              <a:path w="1005840" h="378460">
                <a:moveTo>
                  <a:pt x="0" y="378193"/>
                </a:moveTo>
                <a:lnTo>
                  <a:pt x="1005840" y="378193"/>
                </a:lnTo>
                <a:lnTo>
                  <a:pt x="1005840" y="0"/>
                </a:lnTo>
                <a:lnTo>
                  <a:pt x="0" y="0"/>
                </a:lnTo>
                <a:lnTo>
                  <a:pt x="0" y="378193"/>
                </a:lnTo>
                <a:close/>
              </a:path>
            </a:pathLst>
          </a:custGeom>
          <a:solidFill>
            <a:srgbClr val="D6DFE6"/>
          </a:solidFill>
        </p:spPr>
        <p:txBody>
          <a:bodyPr wrap="square" lIns="0" tIns="0" rIns="0" bIns="0" rtlCol="0"/>
          <a:lstStyle/>
          <a:p>
            <a:endParaRPr/>
          </a:p>
        </p:txBody>
      </p:sp>
      <p:sp>
        <p:nvSpPr>
          <p:cNvPr id="29" name="object 29"/>
          <p:cNvSpPr txBox="1"/>
          <p:nvPr/>
        </p:nvSpPr>
        <p:spPr>
          <a:xfrm>
            <a:off x="9315195" y="4005071"/>
            <a:ext cx="447675" cy="182245"/>
          </a:xfrm>
          <a:prstGeom prst="rect">
            <a:avLst/>
          </a:prstGeom>
        </p:spPr>
        <p:txBody>
          <a:bodyPr vert="horz" wrap="square" lIns="0" tIns="0" rIns="0" bIns="0" rtlCol="0">
            <a:spAutoFit/>
          </a:bodyPr>
          <a:lstStyle/>
          <a:p>
            <a:pPr marL="12700">
              <a:lnSpc>
                <a:spcPct val="100000"/>
              </a:lnSpc>
            </a:pPr>
            <a:r>
              <a:rPr sz="1100" spc="-5">
                <a:latin typeface="Arial"/>
                <a:cs typeface="Arial"/>
              </a:rPr>
              <a:t>O</a:t>
            </a:r>
            <a:r>
              <a:rPr sz="1100">
                <a:latin typeface="Arial"/>
                <a:cs typeface="Arial"/>
              </a:rPr>
              <a:t>utpu</a:t>
            </a:r>
            <a:r>
              <a:rPr sz="1100" spc="-5">
                <a:latin typeface="Arial"/>
                <a:cs typeface="Arial"/>
              </a:rPr>
              <a:t>t</a:t>
            </a:r>
            <a:endParaRPr sz="1100">
              <a:latin typeface="Arial"/>
              <a:cs typeface="Arial"/>
            </a:endParaRPr>
          </a:p>
        </p:txBody>
      </p:sp>
      <p:sp>
        <p:nvSpPr>
          <p:cNvPr id="30" name="object 30"/>
          <p:cNvSpPr/>
          <p:nvPr/>
        </p:nvSpPr>
        <p:spPr>
          <a:xfrm>
            <a:off x="8951976" y="3916692"/>
            <a:ext cx="88900" cy="378460"/>
          </a:xfrm>
          <a:custGeom>
            <a:avLst/>
            <a:gdLst/>
            <a:ahLst/>
            <a:cxnLst/>
            <a:rect l="l" t="t" r="r" b="b"/>
            <a:pathLst>
              <a:path w="88900" h="378460">
                <a:moveTo>
                  <a:pt x="0" y="378193"/>
                </a:moveTo>
                <a:lnTo>
                  <a:pt x="88632" y="378193"/>
                </a:lnTo>
                <a:lnTo>
                  <a:pt x="88632" y="0"/>
                </a:lnTo>
                <a:lnTo>
                  <a:pt x="0" y="0"/>
                </a:lnTo>
                <a:lnTo>
                  <a:pt x="0" y="378193"/>
                </a:lnTo>
                <a:close/>
              </a:path>
            </a:pathLst>
          </a:custGeom>
          <a:solidFill>
            <a:srgbClr val="718FA6"/>
          </a:solidFill>
        </p:spPr>
        <p:txBody>
          <a:bodyPr wrap="square" lIns="0" tIns="0" rIns="0" bIns="0" rtlCol="0"/>
          <a:lstStyle/>
          <a:p>
            <a:endParaRPr/>
          </a:p>
        </p:txBody>
      </p:sp>
      <p:sp>
        <p:nvSpPr>
          <p:cNvPr id="31" name="object 31"/>
          <p:cNvSpPr/>
          <p:nvPr/>
        </p:nvSpPr>
        <p:spPr>
          <a:xfrm>
            <a:off x="8799576" y="4294632"/>
            <a:ext cx="396240" cy="287020"/>
          </a:xfrm>
          <a:custGeom>
            <a:avLst/>
            <a:gdLst/>
            <a:ahLst/>
            <a:cxnLst/>
            <a:rect l="l" t="t" r="r" b="b"/>
            <a:pathLst>
              <a:path w="396240" h="287020">
                <a:moveTo>
                  <a:pt x="0" y="286765"/>
                </a:moveTo>
                <a:lnTo>
                  <a:pt x="396227" y="286765"/>
                </a:lnTo>
                <a:lnTo>
                  <a:pt x="396227" y="0"/>
                </a:lnTo>
                <a:lnTo>
                  <a:pt x="0" y="0"/>
                </a:lnTo>
                <a:lnTo>
                  <a:pt x="0" y="286765"/>
                </a:lnTo>
                <a:close/>
              </a:path>
            </a:pathLst>
          </a:custGeom>
          <a:solidFill>
            <a:srgbClr val="718FA6"/>
          </a:solidFill>
        </p:spPr>
        <p:txBody>
          <a:bodyPr wrap="square" lIns="0" tIns="0" rIns="0" bIns="0" rtlCol="0"/>
          <a:lstStyle/>
          <a:p>
            <a:endParaRPr/>
          </a:p>
        </p:txBody>
      </p:sp>
      <p:sp>
        <p:nvSpPr>
          <p:cNvPr id="32" name="object 32"/>
          <p:cNvSpPr txBox="1"/>
          <p:nvPr/>
        </p:nvSpPr>
        <p:spPr>
          <a:xfrm>
            <a:off x="8805926" y="4333240"/>
            <a:ext cx="381000" cy="197485"/>
          </a:xfrm>
          <a:prstGeom prst="rect">
            <a:avLst/>
          </a:prstGeom>
        </p:spPr>
        <p:txBody>
          <a:bodyPr vert="horz" wrap="square" lIns="0" tIns="0" rIns="0" bIns="0" rtlCol="0">
            <a:spAutoFit/>
          </a:bodyPr>
          <a:lstStyle/>
          <a:p>
            <a:pPr marL="12700">
              <a:lnSpc>
                <a:spcPct val="100000"/>
              </a:lnSpc>
            </a:pPr>
            <a:r>
              <a:rPr sz="1200">
                <a:latin typeface="Arial"/>
                <a:cs typeface="Arial"/>
              </a:rPr>
              <a:t>Misc.</a:t>
            </a:r>
          </a:p>
        </p:txBody>
      </p:sp>
      <p:sp>
        <p:nvSpPr>
          <p:cNvPr id="33" name="object 33"/>
          <p:cNvSpPr/>
          <p:nvPr/>
        </p:nvSpPr>
        <p:spPr>
          <a:xfrm>
            <a:off x="7866888" y="4105909"/>
            <a:ext cx="82550" cy="48895"/>
          </a:xfrm>
          <a:custGeom>
            <a:avLst/>
            <a:gdLst/>
            <a:ahLst/>
            <a:cxnLst/>
            <a:rect l="l" t="t" r="r" b="b"/>
            <a:pathLst>
              <a:path w="82550" h="48895">
                <a:moveTo>
                  <a:pt x="73786" y="0"/>
                </a:moveTo>
                <a:lnTo>
                  <a:pt x="3047" y="39623"/>
                </a:lnTo>
                <a:lnTo>
                  <a:pt x="3047" y="42671"/>
                </a:lnTo>
                <a:lnTo>
                  <a:pt x="0" y="45719"/>
                </a:lnTo>
                <a:lnTo>
                  <a:pt x="3047" y="45719"/>
                </a:lnTo>
                <a:lnTo>
                  <a:pt x="3047" y="48767"/>
                </a:lnTo>
                <a:lnTo>
                  <a:pt x="9143" y="48767"/>
                </a:lnTo>
                <a:lnTo>
                  <a:pt x="82295" y="5460"/>
                </a:lnTo>
                <a:lnTo>
                  <a:pt x="82295" y="3047"/>
                </a:lnTo>
                <a:lnTo>
                  <a:pt x="79247" y="3047"/>
                </a:lnTo>
                <a:lnTo>
                  <a:pt x="73786" y="0"/>
                </a:lnTo>
                <a:close/>
              </a:path>
            </a:pathLst>
          </a:custGeom>
          <a:solidFill>
            <a:srgbClr val="000000"/>
          </a:solidFill>
        </p:spPr>
        <p:txBody>
          <a:bodyPr wrap="square" lIns="0" tIns="0" rIns="0" bIns="0" rtlCol="0"/>
          <a:lstStyle/>
          <a:p>
            <a:endParaRPr/>
          </a:p>
        </p:txBody>
      </p:sp>
      <p:sp>
        <p:nvSpPr>
          <p:cNvPr id="34" name="object 34"/>
          <p:cNvSpPr/>
          <p:nvPr/>
        </p:nvSpPr>
        <p:spPr>
          <a:xfrm>
            <a:off x="6480047" y="1962911"/>
            <a:ext cx="1461135" cy="2149475"/>
          </a:xfrm>
          <a:custGeom>
            <a:avLst/>
            <a:gdLst/>
            <a:ahLst/>
            <a:cxnLst/>
            <a:rect l="l" t="t" r="r" b="b"/>
            <a:pathLst>
              <a:path w="1461134" h="2149475">
                <a:moveTo>
                  <a:pt x="231648" y="0"/>
                </a:moveTo>
                <a:lnTo>
                  <a:pt x="0" y="0"/>
                </a:lnTo>
                <a:lnTo>
                  <a:pt x="0" y="2149094"/>
                </a:lnTo>
                <a:lnTo>
                  <a:pt x="1449704" y="2149094"/>
                </a:lnTo>
                <a:lnTo>
                  <a:pt x="1460627" y="2142998"/>
                </a:lnTo>
                <a:lnTo>
                  <a:pt x="9143" y="2142998"/>
                </a:lnTo>
                <a:lnTo>
                  <a:pt x="3048" y="2136902"/>
                </a:lnTo>
                <a:lnTo>
                  <a:pt x="9143" y="2136902"/>
                </a:lnTo>
                <a:lnTo>
                  <a:pt x="9143" y="9143"/>
                </a:lnTo>
                <a:lnTo>
                  <a:pt x="3048" y="9143"/>
                </a:lnTo>
                <a:lnTo>
                  <a:pt x="9143" y="3048"/>
                </a:lnTo>
                <a:lnTo>
                  <a:pt x="231648" y="3048"/>
                </a:lnTo>
                <a:lnTo>
                  <a:pt x="231648" y="0"/>
                </a:lnTo>
                <a:close/>
              </a:path>
            </a:pathLst>
          </a:custGeom>
          <a:solidFill>
            <a:srgbClr val="000000"/>
          </a:solidFill>
        </p:spPr>
        <p:txBody>
          <a:bodyPr wrap="square" lIns="0" tIns="0" rIns="0" bIns="0" rtlCol="0"/>
          <a:lstStyle/>
          <a:p>
            <a:endParaRPr/>
          </a:p>
        </p:txBody>
      </p:sp>
      <p:sp>
        <p:nvSpPr>
          <p:cNvPr id="35" name="object 35"/>
          <p:cNvSpPr/>
          <p:nvPr/>
        </p:nvSpPr>
        <p:spPr>
          <a:xfrm>
            <a:off x="7948041" y="4111371"/>
            <a:ext cx="1270" cy="635"/>
          </a:xfrm>
          <a:custGeom>
            <a:avLst/>
            <a:gdLst/>
            <a:ahLst/>
            <a:cxnLst/>
            <a:rect l="l" t="t" r="r" b="b"/>
            <a:pathLst>
              <a:path w="1270" h="635">
                <a:moveTo>
                  <a:pt x="1142" y="0"/>
                </a:moveTo>
                <a:lnTo>
                  <a:pt x="0" y="634"/>
                </a:lnTo>
                <a:lnTo>
                  <a:pt x="1142" y="634"/>
                </a:lnTo>
                <a:lnTo>
                  <a:pt x="1142" y="0"/>
                </a:lnTo>
                <a:close/>
              </a:path>
            </a:pathLst>
          </a:custGeom>
          <a:solidFill>
            <a:srgbClr val="000000"/>
          </a:solidFill>
        </p:spPr>
        <p:txBody>
          <a:bodyPr wrap="square" lIns="0" tIns="0" rIns="0" bIns="0" rtlCol="0"/>
          <a:lstStyle/>
          <a:p>
            <a:endParaRPr/>
          </a:p>
        </p:txBody>
      </p:sp>
      <p:sp>
        <p:nvSpPr>
          <p:cNvPr id="36" name="object 36"/>
          <p:cNvSpPr/>
          <p:nvPr/>
        </p:nvSpPr>
        <p:spPr>
          <a:xfrm>
            <a:off x="7949183" y="4100448"/>
            <a:ext cx="9525" cy="11430"/>
          </a:xfrm>
          <a:custGeom>
            <a:avLst/>
            <a:gdLst/>
            <a:ahLst/>
            <a:cxnLst/>
            <a:rect l="l" t="t" r="r" b="b"/>
            <a:pathLst>
              <a:path w="9525" h="11429">
                <a:moveTo>
                  <a:pt x="0" y="0"/>
                </a:moveTo>
                <a:lnTo>
                  <a:pt x="0" y="10921"/>
                </a:lnTo>
                <a:lnTo>
                  <a:pt x="9144" y="5461"/>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7940675" y="4102861"/>
            <a:ext cx="5715" cy="6350"/>
          </a:xfrm>
          <a:custGeom>
            <a:avLst/>
            <a:gdLst/>
            <a:ahLst/>
            <a:cxnLst/>
            <a:rect l="l" t="t" r="r" b="b"/>
            <a:pathLst>
              <a:path w="5715" h="6350">
                <a:moveTo>
                  <a:pt x="5460" y="0"/>
                </a:moveTo>
                <a:lnTo>
                  <a:pt x="0" y="3048"/>
                </a:lnTo>
                <a:lnTo>
                  <a:pt x="5460" y="6095"/>
                </a:lnTo>
                <a:lnTo>
                  <a:pt x="5460" y="0"/>
                </a:lnTo>
                <a:close/>
              </a:path>
            </a:pathLst>
          </a:custGeom>
          <a:solidFill>
            <a:srgbClr val="000000"/>
          </a:solidFill>
        </p:spPr>
        <p:txBody>
          <a:bodyPr wrap="square" lIns="0" tIns="0" rIns="0" bIns="0" rtlCol="0"/>
          <a:lstStyle/>
          <a:p>
            <a:endParaRPr/>
          </a:p>
        </p:txBody>
      </p:sp>
      <p:sp>
        <p:nvSpPr>
          <p:cNvPr id="38" name="object 38"/>
          <p:cNvSpPr/>
          <p:nvPr/>
        </p:nvSpPr>
        <p:spPr>
          <a:xfrm>
            <a:off x="7946135" y="4105903"/>
            <a:ext cx="3175" cy="0"/>
          </a:xfrm>
          <a:custGeom>
            <a:avLst/>
            <a:gdLst/>
            <a:ahLst/>
            <a:cxnLst/>
            <a:rect l="l" t="t" r="r" b="b"/>
            <a:pathLst>
              <a:path w="3175">
                <a:moveTo>
                  <a:pt x="0" y="0"/>
                </a:moveTo>
                <a:lnTo>
                  <a:pt x="3047" y="0"/>
                </a:lnTo>
              </a:path>
            </a:pathLst>
          </a:custGeom>
          <a:ln w="6109">
            <a:solidFill>
              <a:srgbClr val="000000"/>
            </a:solidFill>
          </a:ln>
        </p:spPr>
        <p:txBody>
          <a:bodyPr wrap="square" lIns="0" tIns="0" rIns="0" bIns="0" rtlCol="0"/>
          <a:lstStyle/>
          <a:p>
            <a:endParaRPr/>
          </a:p>
        </p:txBody>
      </p:sp>
      <p:sp>
        <p:nvSpPr>
          <p:cNvPr id="39" name="object 39"/>
          <p:cNvSpPr/>
          <p:nvPr/>
        </p:nvSpPr>
        <p:spPr>
          <a:xfrm>
            <a:off x="6483096" y="4099814"/>
            <a:ext cx="6350" cy="6350"/>
          </a:xfrm>
          <a:custGeom>
            <a:avLst/>
            <a:gdLst/>
            <a:ahLst/>
            <a:cxnLst/>
            <a:rect l="l" t="t" r="r" b="b"/>
            <a:pathLst>
              <a:path w="6350" h="6350">
                <a:moveTo>
                  <a:pt x="6095" y="0"/>
                </a:moveTo>
                <a:lnTo>
                  <a:pt x="0" y="0"/>
                </a:lnTo>
                <a:lnTo>
                  <a:pt x="6095" y="6096"/>
                </a:lnTo>
                <a:lnTo>
                  <a:pt x="6095" y="0"/>
                </a:lnTo>
                <a:close/>
              </a:path>
            </a:pathLst>
          </a:custGeom>
          <a:solidFill>
            <a:srgbClr val="000000"/>
          </a:solidFill>
        </p:spPr>
        <p:txBody>
          <a:bodyPr wrap="square" lIns="0" tIns="0" rIns="0" bIns="0" rtlCol="0"/>
          <a:lstStyle/>
          <a:p>
            <a:endParaRPr/>
          </a:p>
        </p:txBody>
      </p:sp>
      <p:sp>
        <p:nvSpPr>
          <p:cNvPr id="40" name="object 40"/>
          <p:cNvSpPr/>
          <p:nvPr/>
        </p:nvSpPr>
        <p:spPr>
          <a:xfrm>
            <a:off x="6489191" y="4102861"/>
            <a:ext cx="1451610" cy="0"/>
          </a:xfrm>
          <a:custGeom>
            <a:avLst/>
            <a:gdLst/>
            <a:ahLst/>
            <a:cxnLst/>
            <a:rect l="l" t="t" r="r" b="b"/>
            <a:pathLst>
              <a:path w="1451609">
                <a:moveTo>
                  <a:pt x="0" y="0"/>
                </a:moveTo>
                <a:lnTo>
                  <a:pt x="1451483" y="0"/>
                </a:lnTo>
              </a:path>
            </a:pathLst>
          </a:custGeom>
          <a:ln w="6096">
            <a:solidFill>
              <a:srgbClr val="000000"/>
            </a:solidFill>
          </a:ln>
        </p:spPr>
        <p:txBody>
          <a:bodyPr wrap="square" lIns="0" tIns="0" rIns="0" bIns="0" rtlCol="0"/>
          <a:lstStyle/>
          <a:p>
            <a:endParaRPr/>
          </a:p>
        </p:txBody>
      </p:sp>
      <p:sp>
        <p:nvSpPr>
          <p:cNvPr id="41" name="object 41"/>
          <p:cNvSpPr/>
          <p:nvPr/>
        </p:nvSpPr>
        <p:spPr>
          <a:xfrm>
            <a:off x="7866888" y="4057141"/>
            <a:ext cx="82550" cy="48895"/>
          </a:xfrm>
          <a:custGeom>
            <a:avLst/>
            <a:gdLst/>
            <a:ahLst/>
            <a:cxnLst/>
            <a:rect l="l" t="t" r="r" b="b"/>
            <a:pathLst>
              <a:path w="82550" h="48895">
                <a:moveTo>
                  <a:pt x="9143" y="0"/>
                </a:moveTo>
                <a:lnTo>
                  <a:pt x="3047" y="0"/>
                </a:lnTo>
                <a:lnTo>
                  <a:pt x="3047" y="3047"/>
                </a:lnTo>
                <a:lnTo>
                  <a:pt x="0" y="3047"/>
                </a:lnTo>
                <a:lnTo>
                  <a:pt x="3047" y="6095"/>
                </a:lnTo>
                <a:lnTo>
                  <a:pt x="3047" y="9143"/>
                </a:lnTo>
                <a:lnTo>
                  <a:pt x="73786" y="48767"/>
                </a:lnTo>
                <a:lnTo>
                  <a:pt x="79247" y="45719"/>
                </a:lnTo>
                <a:lnTo>
                  <a:pt x="82295" y="45719"/>
                </a:lnTo>
                <a:lnTo>
                  <a:pt x="82295" y="43306"/>
                </a:lnTo>
                <a:lnTo>
                  <a:pt x="9143" y="0"/>
                </a:lnTo>
                <a:close/>
              </a:path>
            </a:pathLst>
          </a:custGeom>
          <a:solidFill>
            <a:srgbClr val="000000"/>
          </a:solidFill>
        </p:spPr>
        <p:txBody>
          <a:bodyPr wrap="square" lIns="0" tIns="0" rIns="0" bIns="0" rtlCol="0"/>
          <a:lstStyle/>
          <a:p>
            <a:endParaRPr/>
          </a:p>
        </p:txBody>
      </p:sp>
      <p:sp>
        <p:nvSpPr>
          <p:cNvPr id="42" name="object 42"/>
          <p:cNvSpPr/>
          <p:nvPr/>
        </p:nvSpPr>
        <p:spPr>
          <a:xfrm>
            <a:off x="7948041" y="4099814"/>
            <a:ext cx="1270" cy="635"/>
          </a:xfrm>
          <a:custGeom>
            <a:avLst/>
            <a:gdLst/>
            <a:ahLst/>
            <a:cxnLst/>
            <a:rect l="l" t="t" r="r" b="b"/>
            <a:pathLst>
              <a:path w="1270" h="635">
                <a:moveTo>
                  <a:pt x="1142" y="0"/>
                </a:moveTo>
                <a:lnTo>
                  <a:pt x="0" y="0"/>
                </a:lnTo>
                <a:lnTo>
                  <a:pt x="1142" y="635"/>
                </a:lnTo>
                <a:lnTo>
                  <a:pt x="1142" y="0"/>
                </a:lnTo>
                <a:close/>
              </a:path>
            </a:pathLst>
          </a:custGeom>
          <a:solidFill>
            <a:srgbClr val="000000"/>
          </a:solidFill>
        </p:spPr>
        <p:txBody>
          <a:bodyPr wrap="square" lIns="0" tIns="0" rIns="0" bIns="0" rtlCol="0"/>
          <a:lstStyle/>
          <a:p>
            <a:endParaRPr/>
          </a:p>
        </p:txBody>
      </p:sp>
      <p:sp>
        <p:nvSpPr>
          <p:cNvPr id="43" name="object 43"/>
          <p:cNvSpPr/>
          <p:nvPr/>
        </p:nvSpPr>
        <p:spPr>
          <a:xfrm>
            <a:off x="6483096" y="1965960"/>
            <a:ext cx="6350" cy="6350"/>
          </a:xfrm>
          <a:custGeom>
            <a:avLst/>
            <a:gdLst/>
            <a:ahLst/>
            <a:cxnLst/>
            <a:rect l="l" t="t" r="r" b="b"/>
            <a:pathLst>
              <a:path w="6350" h="6350">
                <a:moveTo>
                  <a:pt x="6095" y="0"/>
                </a:moveTo>
                <a:lnTo>
                  <a:pt x="0" y="6095"/>
                </a:lnTo>
                <a:lnTo>
                  <a:pt x="6095" y="6095"/>
                </a:lnTo>
                <a:lnTo>
                  <a:pt x="6095" y="0"/>
                </a:lnTo>
                <a:close/>
              </a:path>
            </a:pathLst>
          </a:custGeom>
          <a:solidFill>
            <a:srgbClr val="000000"/>
          </a:solidFill>
        </p:spPr>
        <p:txBody>
          <a:bodyPr wrap="square" lIns="0" tIns="0" rIns="0" bIns="0" rtlCol="0"/>
          <a:lstStyle/>
          <a:p>
            <a:endParaRPr/>
          </a:p>
        </p:txBody>
      </p:sp>
      <p:sp>
        <p:nvSpPr>
          <p:cNvPr id="44" name="object 44"/>
          <p:cNvSpPr/>
          <p:nvPr/>
        </p:nvSpPr>
        <p:spPr>
          <a:xfrm>
            <a:off x="6489191" y="1969007"/>
            <a:ext cx="222885" cy="0"/>
          </a:xfrm>
          <a:custGeom>
            <a:avLst/>
            <a:gdLst/>
            <a:ahLst/>
            <a:cxnLst/>
            <a:rect l="l" t="t" r="r" b="b"/>
            <a:pathLst>
              <a:path w="222884">
                <a:moveTo>
                  <a:pt x="0" y="0"/>
                </a:moveTo>
                <a:lnTo>
                  <a:pt x="222504" y="0"/>
                </a:lnTo>
              </a:path>
            </a:pathLst>
          </a:custGeom>
          <a:ln w="6096">
            <a:solidFill>
              <a:srgbClr val="000000"/>
            </a:solidFill>
          </a:ln>
        </p:spPr>
        <p:txBody>
          <a:bodyPr wrap="square" lIns="0" tIns="0" rIns="0" bIns="0" rtlCol="0"/>
          <a:lstStyle/>
          <a:p>
            <a:endParaRPr/>
          </a:p>
        </p:txBody>
      </p:sp>
      <p:sp>
        <p:nvSpPr>
          <p:cNvPr id="45" name="object 45"/>
          <p:cNvSpPr/>
          <p:nvPr/>
        </p:nvSpPr>
        <p:spPr>
          <a:xfrm>
            <a:off x="10046207" y="4109084"/>
            <a:ext cx="155575" cy="0"/>
          </a:xfrm>
          <a:custGeom>
            <a:avLst/>
            <a:gdLst/>
            <a:ahLst/>
            <a:cxnLst/>
            <a:rect l="l" t="t" r="r" b="b"/>
            <a:pathLst>
              <a:path w="155575">
                <a:moveTo>
                  <a:pt x="0" y="0"/>
                </a:moveTo>
                <a:lnTo>
                  <a:pt x="155575" y="0"/>
                </a:lnTo>
              </a:path>
            </a:pathLst>
          </a:custGeom>
          <a:ln w="6350">
            <a:solidFill>
              <a:srgbClr val="000000"/>
            </a:solidFill>
          </a:ln>
        </p:spPr>
        <p:txBody>
          <a:bodyPr wrap="square" lIns="0" tIns="0" rIns="0" bIns="0" rtlCol="0"/>
          <a:lstStyle/>
          <a:p>
            <a:endParaRPr/>
          </a:p>
        </p:txBody>
      </p:sp>
      <p:sp>
        <p:nvSpPr>
          <p:cNvPr id="46" name="object 46"/>
          <p:cNvSpPr/>
          <p:nvPr/>
        </p:nvSpPr>
        <p:spPr>
          <a:xfrm>
            <a:off x="10046207" y="4102734"/>
            <a:ext cx="146685" cy="0"/>
          </a:xfrm>
          <a:custGeom>
            <a:avLst/>
            <a:gdLst/>
            <a:ahLst/>
            <a:cxnLst/>
            <a:rect l="l" t="t" r="r" b="b"/>
            <a:pathLst>
              <a:path w="146684">
                <a:moveTo>
                  <a:pt x="0" y="0"/>
                </a:moveTo>
                <a:lnTo>
                  <a:pt x="146431" y="0"/>
                </a:lnTo>
              </a:path>
            </a:pathLst>
          </a:custGeom>
          <a:ln w="6350">
            <a:solidFill>
              <a:srgbClr val="000000"/>
            </a:solidFill>
          </a:ln>
        </p:spPr>
        <p:txBody>
          <a:bodyPr wrap="square" lIns="0" tIns="0" rIns="0" bIns="0" rtlCol="0"/>
          <a:lstStyle/>
          <a:p>
            <a:endParaRPr/>
          </a:p>
        </p:txBody>
      </p:sp>
      <p:sp>
        <p:nvSpPr>
          <p:cNvPr id="47" name="object 47"/>
          <p:cNvSpPr/>
          <p:nvPr/>
        </p:nvSpPr>
        <p:spPr>
          <a:xfrm>
            <a:off x="10192639" y="2828544"/>
            <a:ext cx="133350" cy="1276985"/>
          </a:xfrm>
          <a:custGeom>
            <a:avLst/>
            <a:gdLst/>
            <a:ahLst/>
            <a:cxnLst/>
            <a:rect l="l" t="t" r="r" b="b"/>
            <a:pathLst>
              <a:path w="133350" h="1276985">
                <a:moveTo>
                  <a:pt x="128142" y="0"/>
                </a:moveTo>
                <a:lnTo>
                  <a:pt x="0" y="0"/>
                </a:lnTo>
                <a:lnTo>
                  <a:pt x="0" y="1276984"/>
                </a:lnTo>
                <a:lnTo>
                  <a:pt x="6095" y="1270888"/>
                </a:lnTo>
                <a:lnTo>
                  <a:pt x="9143" y="1270888"/>
                </a:lnTo>
                <a:lnTo>
                  <a:pt x="9143" y="9143"/>
                </a:lnTo>
                <a:lnTo>
                  <a:pt x="6095" y="9143"/>
                </a:lnTo>
                <a:lnTo>
                  <a:pt x="9143" y="3047"/>
                </a:lnTo>
                <a:lnTo>
                  <a:pt x="133222" y="3047"/>
                </a:lnTo>
                <a:lnTo>
                  <a:pt x="128142" y="0"/>
                </a:lnTo>
                <a:close/>
              </a:path>
            </a:pathLst>
          </a:custGeom>
          <a:solidFill>
            <a:srgbClr val="000000"/>
          </a:solidFill>
        </p:spPr>
        <p:txBody>
          <a:bodyPr wrap="square" lIns="0" tIns="0" rIns="0" bIns="0" rtlCol="0"/>
          <a:lstStyle/>
          <a:p>
            <a:endParaRPr/>
          </a:p>
        </p:txBody>
      </p:sp>
      <p:sp>
        <p:nvSpPr>
          <p:cNvPr id="48" name="object 48"/>
          <p:cNvSpPr/>
          <p:nvPr/>
        </p:nvSpPr>
        <p:spPr>
          <a:xfrm>
            <a:off x="10192639" y="4099433"/>
            <a:ext cx="9525" cy="6350"/>
          </a:xfrm>
          <a:custGeom>
            <a:avLst/>
            <a:gdLst/>
            <a:ahLst/>
            <a:cxnLst/>
            <a:rect l="l" t="t" r="r" b="b"/>
            <a:pathLst>
              <a:path w="9525" h="6350">
                <a:moveTo>
                  <a:pt x="9143" y="0"/>
                </a:moveTo>
                <a:lnTo>
                  <a:pt x="6095" y="0"/>
                </a:lnTo>
                <a:lnTo>
                  <a:pt x="0" y="6096"/>
                </a:lnTo>
                <a:lnTo>
                  <a:pt x="9143" y="6096"/>
                </a:lnTo>
                <a:lnTo>
                  <a:pt x="9143" y="0"/>
                </a:lnTo>
                <a:close/>
              </a:path>
            </a:pathLst>
          </a:custGeom>
          <a:solidFill>
            <a:srgbClr val="000000"/>
          </a:solidFill>
        </p:spPr>
        <p:txBody>
          <a:bodyPr wrap="square" lIns="0" tIns="0" rIns="0" bIns="0" rtlCol="0"/>
          <a:lstStyle/>
          <a:p>
            <a:endParaRPr/>
          </a:p>
        </p:txBody>
      </p:sp>
      <p:sp>
        <p:nvSpPr>
          <p:cNvPr id="49" name="object 49"/>
          <p:cNvSpPr/>
          <p:nvPr/>
        </p:nvSpPr>
        <p:spPr>
          <a:xfrm>
            <a:off x="10256646" y="2832989"/>
            <a:ext cx="81280" cy="50800"/>
          </a:xfrm>
          <a:custGeom>
            <a:avLst/>
            <a:gdLst/>
            <a:ahLst/>
            <a:cxnLst/>
            <a:rect l="l" t="t" r="r" b="b"/>
            <a:pathLst>
              <a:path w="81279" h="50800">
                <a:moveTo>
                  <a:pt x="71500" y="0"/>
                </a:moveTo>
                <a:lnTo>
                  <a:pt x="3048" y="38226"/>
                </a:lnTo>
                <a:lnTo>
                  <a:pt x="3048" y="41275"/>
                </a:lnTo>
                <a:lnTo>
                  <a:pt x="0" y="44323"/>
                </a:lnTo>
                <a:lnTo>
                  <a:pt x="6096" y="50419"/>
                </a:lnTo>
                <a:lnTo>
                  <a:pt x="9144" y="47371"/>
                </a:lnTo>
                <a:lnTo>
                  <a:pt x="81279" y="4699"/>
                </a:lnTo>
                <a:lnTo>
                  <a:pt x="79375" y="4699"/>
                </a:lnTo>
                <a:lnTo>
                  <a:pt x="71500" y="0"/>
                </a:lnTo>
                <a:close/>
              </a:path>
            </a:pathLst>
          </a:custGeom>
          <a:solidFill>
            <a:srgbClr val="000000"/>
          </a:solidFill>
        </p:spPr>
        <p:txBody>
          <a:bodyPr wrap="square" lIns="0" tIns="0" rIns="0" bIns="0" rtlCol="0"/>
          <a:lstStyle/>
          <a:p>
            <a:endParaRPr/>
          </a:p>
        </p:txBody>
      </p:sp>
      <p:graphicFrame>
        <p:nvGraphicFramePr>
          <p:cNvPr id="50" name="object 50"/>
          <p:cNvGraphicFramePr>
            <a:graphicFrameLocks noGrp="1"/>
          </p:cNvGraphicFramePr>
          <p:nvPr/>
        </p:nvGraphicFramePr>
        <p:xfrm>
          <a:off x="10201782" y="2176272"/>
          <a:ext cx="1154937" cy="1188337"/>
        </p:xfrm>
        <a:graphic>
          <a:graphicData uri="http://schemas.openxmlformats.org/drawingml/2006/table">
            <a:tbl>
              <a:tblPr firstRow="1" bandRow="1">
                <a:tableStyleId>{2D5ABB26-0587-4C30-8999-92F81FD0307C}</a:tableStyleId>
              </a:tblPr>
              <a:tblGrid>
                <a:gridCol w="146176">
                  <a:extLst>
                    <a:ext uri="{9D8B030D-6E8A-4147-A177-3AD203B41FA5}">
                      <a16:colId xmlns:a16="http://schemas.microsoft.com/office/drawing/2014/main" val="20000"/>
                    </a:ext>
                  </a:extLst>
                </a:gridCol>
                <a:gridCol w="1008761">
                  <a:extLst>
                    <a:ext uri="{9D8B030D-6E8A-4147-A177-3AD203B41FA5}">
                      <a16:colId xmlns:a16="http://schemas.microsoft.com/office/drawing/2014/main" val="20001"/>
                    </a:ext>
                  </a:extLst>
                </a:gridCol>
              </a:tblGrid>
              <a:tr h="375100">
                <a:tc rowSpan="2">
                  <a:txBody>
                    <a:bodyPr/>
                    <a:lstStyle/>
                    <a:p>
                      <a:pPr marL="3810">
                        <a:lnSpc>
                          <a:spcPts val="1405"/>
                        </a:lnSpc>
                      </a:pPr>
                      <a:r>
                        <a:rPr sz="1200" spc="-5">
                          <a:latin typeface="Arial"/>
                          <a:cs typeface="Arial"/>
                        </a:rPr>
                        <a:t>2.</a:t>
                      </a:r>
                      <a:endParaRPr sz="1200">
                        <a:latin typeface="Arial"/>
                        <a:cs typeface="Arial"/>
                      </a:endParaRPr>
                    </a:p>
                  </a:txBody>
                  <a:tcPr marL="0" marR="0" marT="0" marB="0">
                    <a:lnB w="6096">
                      <a:solidFill>
                        <a:srgbClr val="000000"/>
                      </a:solidFill>
                      <a:prstDash val="solid"/>
                    </a:lnB>
                  </a:tcPr>
                </a:tc>
                <a:tc>
                  <a:txBody>
                    <a:bodyPr/>
                    <a:lstStyle/>
                    <a:p>
                      <a:pPr algn="ctr">
                        <a:lnSpc>
                          <a:spcPct val="100000"/>
                        </a:lnSpc>
                        <a:spcBef>
                          <a:spcPts val="335"/>
                        </a:spcBef>
                      </a:pPr>
                      <a:r>
                        <a:rPr sz="1800" spc="-5">
                          <a:latin typeface="Arial"/>
                          <a:cs typeface="Arial"/>
                        </a:rPr>
                        <a:t>Bob</a:t>
                      </a:r>
                      <a:endParaRPr sz="1800">
                        <a:latin typeface="Arial"/>
                        <a:cs typeface="Arial"/>
                      </a:endParaRPr>
                    </a:p>
                  </a:txBody>
                  <a:tcPr marL="0" marR="0" marT="42545" marB="0">
                    <a:solidFill>
                      <a:srgbClr val="BCCCD5"/>
                    </a:solidFill>
                  </a:tcPr>
                </a:tc>
                <a:extLst>
                  <a:ext uri="{0D108BD9-81ED-4DB2-BD59-A6C34878D82A}">
                    <a16:rowId xmlns:a16="http://schemas.microsoft.com/office/drawing/2014/main" val="10000"/>
                  </a:ext>
                </a:extLst>
              </a:tr>
              <a:tr h="283267">
                <a:tc vMerge="1">
                  <a:txBody>
                    <a:bodyPr/>
                    <a:lstStyle/>
                    <a:p>
                      <a:endParaRPr/>
                    </a:p>
                  </a:txBody>
                  <a:tcPr marL="0" marR="0" marT="0" marB="0">
                    <a:lnB w="6096">
                      <a:solidFill>
                        <a:srgbClr val="000000"/>
                      </a:solidFill>
                      <a:prstDash val="solid"/>
                    </a:lnB>
                  </a:tcPr>
                </a:tc>
                <a:tc rowSpan="2">
                  <a:txBody>
                    <a:bodyPr/>
                    <a:lstStyle/>
                    <a:p>
                      <a:pPr marL="6985" algn="ctr">
                        <a:lnSpc>
                          <a:spcPts val="1185"/>
                        </a:lnSpc>
                      </a:pPr>
                      <a:r>
                        <a:rPr sz="1100">
                          <a:latin typeface="Arial"/>
                          <a:cs typeface="Arial"/>
                        </a:rPr>
                        <a:t>New</a:t>
                      </a:r>
                    </a:p>
                    <a:p>
                      <a:pPr marL="168910" marR="151765" indent="635" algn="ctr">
                        <a:lnSpc>
                          <a:spcPct val="110000"/>
                        </a:lnSpc>
                      </a:pPr>
                      <a:r>
                        <a:rPr sz="1100">
                          <a:latin typeface="Arial"/>
                          <a:cs typeface="Arial"/>
                        </a:rPr>
                        <a:t>address,  </a:t>
                      </a:r>
                      <a:r>
                        <a:rPr sz="1100" spc="-5">
                          <a:latin typeface="Arial"/>
                          <a:cs typeface="Arial"/>
                        </a:rPr>
                        <a:t>public</a:t>
                      </a:r>
                      <a:r>
                        <a:rPr sz="1100" spc="-175">
                          <a:latin typeface="Arial"/>
                          <a:cs typeface="Arial"/>
                        </a:rPr>
                        <a:t> </a:t>
                      </a:r>
                      <a:r>
                        <a:rPr sz="1100">
                          <a:latin typeface="Arial"/>
                          <a:cs typeface="Arial"/>
                        </a:rPr>
                        <a:t>keys</a:t>
                      </a:r>
                    </a:p>
                  </a:txBody>
                  <a:tcPr marL="0" marR="0" marT="0" marB="0">
                    <a:solidFill>
                      <a:srgbClr val="ACBCC9"/>
                    </a:solidFill>
                  </a:tcPr>
                </a:tc>
                <a:extLst>
                  <a:ext uri="{0D108BD9-81ED-4DB2-BD59-A6C34878D82A}">
                    <a16:rowId xmlns:a16="http://schemas.microsoft.com/office/drawing/2014/main" val="10001"/>
                  </a:ext>
                </a:extLst>
              </a:tr>
              <a:tr h="277495">
                <a:tc rowSpan="2">
                  <a:txBody>
                    <a:bodyPr/>
                    <a:lstStyle/>
                    <a:p>
                      <a:endParaRPr sz="1100">
                        <a:latin typeface="Arial"/>
                        <a:cs typeface="Arial"/>
                      </a:endParaRPr>
                    </a:p>
                  </a:txBody>
                  <a:tcPr marL="0" marR="0" marT="0" marB="0">
                    <a:lnT w="6096">
                      <a:solidFill>
                        <a:srgbClr val="000000"/>
                      </a:solidFill>
                      <a:prstDash val="solid"/>
                    </a:lnT>
                  </a:tcPr>
                </a:tc>
                <a:tc vMerge="1">
                  <a:txBody>
                    <a:bodyPr/>
                    <a:lstStyle/>
                    <a:p>
                      <a:endParaRPr/>
                    </a:p>
                  </a:txBody>
                  <a:tcPr marL="0" marR="0" marT="0" marB="0">
                    <a:solidFill>
                      <a:srgbClr val="ACBCC9"/>
                    </a:solidFill>
                  </a:tcPr>
                </a:tc>
                <a:extLst>
                  <a:ext uri="{0D108BD9-81ED-4DB2-BD59-A6C34878D82A}">
                    <a16:rowId xmlns:a16="http://schemas.microsoft.com/office/drawing/2014/main" val="10002"/>
                  </a:ext>
                </a:extLst>
              </a:tr>
              <a:tr h="252475">
                <a:tc vMerge="1">
                  <a:txBody>
                    <a:bodyPr/>
                    <a:lstStyle/>
                    <a:p>
                      <a:endParaRPr/>
                    </a:p>
                  </a:txBody>
                  <a:tcPr marL="0" marR="0" marT="0" marB="0">
                    <a:lnT w="6096">
                      <a:solidFill>
                        <a:srgbClr val="000000"/>
                      </a:solidFill>
                      <a:prstDash val="solid"/>
                    </a:lnT>
                  </a:tcPr>
                </a:tc>
                <a:tc>
                  <a:txBody>
                    <a:bodyPr/>
                    <a:lstStyle/>
                    <a:p>
                      <a:pPr marR="6350" algn="ctr">
                        <a:lnSpc>
                          <a:spcPct val="100000"/>
                        </a:lnSpc>
                        <a:spcBef>
                          <a:spcPts val="210"/>
                        </a:spcBef>
                      </a:pPr>
                      <a:r>
                        <a:rPr sz="1100" spc="-5">
                          <a:latin typeface="Arial"/>
                          <a:cs typeface="Arial"/>
                        </a:rPr>
                        <a:t>Private</a:t>
                      </a:r>
                      <a:r>
                        <a:rPr sz="1100" spc="-195">
                          <a:latin typeface="Arial"/>
                          <a:cs typeface="Arial"/>
                        </a:rPr>
                        <a:t> </a:t>
                      </a:r>
                      <a:r>
                        <a:rPr sz="1100" spc="-5">
                          <a:latin typeface="Arial"/>
                          <a:cs typeface="Arial"/>
                        </a:rPr>
                        <a:t>keys</a:t>
                      </a:r>
                      <a:endParaRPr sz="1100">
                        <a:latin typeface="Arial"/>
                        <a:cs typeface="Arial"/>
                      </a:endParaRPr>
                    </a:p>
                  </a:txBody>
                  <a:tcPr marL="0" marR="0" marT="26670" marB="0">
                    <a:solidFill>
                      <a:srgbClr val="CED5DC"/>
                    </a:solidFill>
                  </a:tcPr>
                </a:tc>
                <a:extLst>
                  <a:ext uri="{0D108BD9-81ED-4DB2-BD59-A6C34878D82A}">
                    <a16:rowId xmlns:a16="http://schemas.microsoft.com/office/drawing/2014/main" val="10003"/>
                  </a:ext>
                </a:extLst>
              </a:tr>
            </a:tbl>
          </a:graphicData>
        </a:graphic>
      </p:graphicFrame>
      <p:sp>
        <p:nvSpPr>
          <p:cNvPr id="51" name="object 51"/>
          <p:cNvSpPr/>
          <p:nvPr/>
        </p:nvSpPr>
        <p:spPr>
          <a:xfrm>
            <a:off x="10256646" y="2782823"/>
            <a:ext cx="86995" cy="50165"/>
          </a:xfrm>
          <a:custGeom>
            <a:avLst/>
            <a:gdLst/>
            <a:ahLst/>
            <a:cxnLst/>
            <a:rect l="l" t="t" r="r" b="b"/>
            <a:pathLst>
              <a:path w="86995" h="50164">
                <a:moveTo>
                  <a:pt x="9144" y="0"/>
                </a:moveTo>
                <a:lnTo>
                  <a:pt x="3048" y="0"/>
                </a:lnTo>
                <a:lnTo>
                  <a:pt x="3048" y="3048"/>
                </a:lnTo>
                <a:lnTo>
                  <a:pt x="0" y="6096"/>
                </a:lnTo>
                <a:lnTo>
                  <a:pt x="3048" y="9143"/>
                </a:lnTo>
                <a:lnTo>
                  <a:pt x="71500" y="50164"/>
                </a:lnTo>
                <a:lnTo>
                  <a:pt x="79375" y="45720"/>
                </a:lnTo>
                <a:lnTo>
                  <a:pt x="86486" y="45720"/>
                </a:lnTo>
                <a:lnTo>
                  <a:pt x="9144" y="0"/>
                </a:lnTo>
                <a:close/>
              </a:path>
            </a:pathLst>
          </a:custGeom>
          <a:solidFill>
            <a:srgbClr val="000000"/>
          </a:solidFill>
        </p:spPr>
        <p:txBody>
          <a:bodyPr wrap="square" lIns="0" tIns="0" rIns="0" bIns="0" rtlCol="0"/>
          <a:lstStyle/>
          <a:p>
            <a:endParaRPr/>
          </a:p>
        </p:txBody>
      </p:sp>
      <p:sp>
        <p:nvSpPr>
          <p:cNvPr id="52" name="object 52"/>
          <p:cNvSpPr txBox="1"/>
          <p:nvPr/>
        </p:nvSpPr>
        <p:spPr>
          <a:xfrm>
            <a:off x="6483350" y="4068064"/>
            <a:ext cx="598170" cy="618490"/>
          </a:xfrm>
          <a:prstGeom prst="rect">
            <a:avLst/>
          </a:prstGeom>
        </p:spPr>
        <p:txBody>
          <a:bodyPr vert="horz" wrap="square" lIns="0" tIns="0" rIns="0" bIns="0" rtlCol="0">
            <a:spAutoFit/>
          </a:bodyPr>
          <a:lstStyle/>
          <a:p>
            <a:pPr marL="12700" marR="5080" algn="just">
              <a:lnSpc>
                <a:spcPct val="110000"/>
              </a:lnSpc>
            </a:pPr>
            <a:r>
              <a:rPr sz="1200" spc="-5">
                <a:latin typeface="Arial"/>
                <a:cs typeface="Arial"/>
              </a:rPr>
              <a:t>4.</a:t>
            </a:r>
            <a:r>
              <a:rPr sz="1200" spc="-285">
                <a:latin typeface="Arial"/>
                <a:cs typeface="Arial"/>
              </a:rPr>
              <a:t> </a:t>
            </a:r>
            <a:r>
              <a:rPr sz="1200" spc="-15">
                <a:latin typeface="Arial"/>
                <a:cs typeface="Arial"/>
              </a:rPr>
              <a:t>Alice’s  </a:t>
            </a:r>
            <a:r>
              <a:rPr sz="1200" spc="-5">
                <a:latin typeface="Arial"/>
                <a:cs typeface="Arial"/>
              </a:rPr>
              <a:t>account  input</a:t>
            </a:r>
            <a:endParaRPr sz="1200">
              <a:latin typeface="Arial"/>
              <a:cs typeface="Arial"/>
            </a:endParaRPr>
          </a:p>
        </p:txBody>
      </p:sp>
      <p:sp>
        <p:nvSpPr>
          <p:cNvPr id="53" name="object 53"/>
          <p:cNvSpPr txBox="1"/>
          <p:nvPr/>
        </p:nvSpPr>
        <p:spPr>
          <a:xfrm>
            <a:off x="10226547" y="3671570"/>
            <a:ext cx="580390" cy="618490"/>
          </a:xfrm>
          <a:prstGeom prst="rect">
            <a:avLst/>
          </a:prstGeom>
        </p:spPr>
        <p:txBody>
          <a:bodyPr vert="horz" wrap="square" lIns="0" tIns="0" rIns="0" bIns="0" rtlCol="0">
            <a:spAutoFit/>
          </a:bodyPr>
          <a:lstStyle/>
          <a:p>
            <a:pPr marL="12700" marR="5080" algn="just">
              <a:lnSpc>
                <a:spcPct val="110000"/>
              </a:lnSpc>
            </a:pPr>
            <a:r>
              <a:rPr sz="1200" spc="-5">
                <a:latin typeface="Arial"/>
                <a:cs typeface="Arial"/>
              </a:rPr>
              <a:t>4. </a:t>
            </a:r>
            <a:r>
              <a:rPr sz="1200" spc="-20">
                <a:latin typeface="Arial"/>
                <a:cs typeface="Arial"/>
              </a:rPr>
              <a:t>Bob’s  </a:t>
            </a:r>
            <a:r>
              <a:rPr sz="1200" spc="-5">
                <a:latin typeface="Arial"/>
                <a:cs typeface="Arial"/>
              </a:rPr>
              <a:t>account  </a:t>
            </a:r>
            <a:r>
              <a:rPr sz="1200">
                <a:latin typeface="Arial"/>
                <a:cs typeface="Arial"/>
              </a:rPr>
              <a:t>output</a:t>
            </a:r>
          </a:p>
        </p:txBody>
      </p:sp>
      <p:sp>
        <p:nvSpPr>
          <p:cNvPr id="54" name="object 54"/>
          <p:cNvSpPr/>
          <p:nvPr/>
        </p:nvSpPr>
        <p:spPr>
          <a:xfrm>
            <a:off x="7958328" y="5032247"/>
            <a:ext cx="2087880" cy="414655"/>
          </a:xfrm>
          <a:custGeom>
            <a:avLst/>
            <a:gdLst/>
            <a:ahLst/>
            <a:cxnLst/>
            <a:rect l="l" t="t" r="r" b="b"/>
            <a:pathLst>
              <a:path w="2087879" h="414654">
                <a:moveTo>
                  <a:pt x="0" y="414527"/>
                </a:moveTo>
                <a:lnTo>
                  <a:pt x="2087879" y="414527"/>
                </a:lnTo>
                <a:lnTo>
                  <a:pt x="2087879" y="0"/>
                </a:lnTo>
                <a:lnTo>
                  <a:pt x="0" y="0"/>
                </a:lnTo>
                <a:lnTo>
                  <a:pt x="0" y="414527"/>
                </a:lnTo>
                <a:close/>
              </a:path>
            </a:pathLst>
          </a:custGeom>
          <a:solidFill>
            <a:srgbClr val="BCCCD5"/>
          </a:solidFill>
        </p:spPr>
        <p:txBody>
          <a:bodyPr wrap="square" lIns="0" tIns="0" rIns="0" bIns="0" rtlCol="0"/>
          <a:lstStyle/>
          <a:p>
            <a:endParaRPr/>
          </a:p>
        </p:txBody>
      </p:sp>
      <p:sp>
        <p:nvSpPr>
          <p:cNvPr id="55" name="object 55"/>
          <p:cNvSpPr/>
          <p:nvPr/>
        </p:nvSpPr>
        <p:spPr>
          <a:xfrm>
            <a:off x="7958328" y="5446788"/>
            <a:ext cx="1001394" cy="378460"/>
          </a:xfrm>
          <a:custGeom>
            <a:avLst/>
            <a:gdLst/>
            <a:ahLst/>
            <a:cxnLst/>
            <a:rect l="l" t="t" r="r" b="b"/>
            <a:pathLst>
              <a:path w="1001395" h="378460">
                <a:moveTo>
                  <a:pt x="0" y="377939"/>
                </a:moveTo>
                <a:lnTo>
                  <a:pt x="1001255" y="377939"/>
                </a:lnTo>
                <a:lnTo>
                  <a:pt x="1001255" y="0"/>
                </a:lnTo>
                <a:lnTo>
                  <a:pt x="0" y="0"/>
                </a:lnTo>
                <a:lnTo>
                  <a:pt x="0" y="377939"/>
                </a:lnTo>
                <a:close/>
              </a:path>
            </a:pathLst>
          </a:custGeom>
          <a:solidFill>
            <a:srgbClr val="ACBCC9"/>
          </a:solidFill>
        </p:spPr>
        <p:txBody>
          <a:bodyPr wrap="square" lIns="0" tIns="0" rIns="0" bIns="0" rtlCol="0"/>
          <a:lstStyle/>
          <a:p>
            <a:endParaRPr/>
          </a:p>
        </p:txBody>
      </p:sp>
      <p:sp>
        <p:nvSpPr>
          <p:cNvPr id="56" name="object 56"/>
          <p:cNvSpPr/>
          <p:nvPr/>
        </p:nvSpPr>
        <p:spPr>
          <a:xfrm>
            <a:off x="8959595" y="5446788"/>
            <a:ext cx="81280" cy="378460"/>
          </a:xfrm>
          <a:custGeom>
            <a:avLst/>
            <a:gdLst/>
            <a:ahLst/>
            <a:cxnLst/>
            <a:rect l="l" t="t" r="r" b="b"/>
            <a:pathLst>
              <a:path w="81279" h="378460">
                <a:moveTo>
                  <a:pt x="0" y="377939"/>
                </a:moveTo>
                <a:lnTo>
                  <a:pt x="80772" y="377939"/>
                </a:lnTo>
                <a:lnTo>
                  <a:pt x="80772" y="0"/>
                </a:lnTo>
                <a:lnTo>
                  <a:pt x="0" y="0"/>
                </a:lnTo>
                <a:lnTo>
                  <a:pt x="0" y="377939"/>
                </a:lnTo>
                <a:close/>
              </a:path>
            </a:pathLst>
          </a:custGeom>
          <a:solidFill>
            <a:srgbClr val="718FA6"/>
          </a:solidFill>
        </p:spPr>
        <p:txBody>
          <a:bodyPr wrap="square" lIns="0" tIns="0" rIns="0" bIns="0" rtlCol="0"/>
          <a:lstStyle/>
          <a:p>
            <a:endParaRPr/>
          </a:p>
        </p:txBody>
      </p:sp>
      <p:sp>
        <p:nvSpPr>
          <p:cNvPr id="57" name="object 57"/>
          <p:cNvSpPr/>
          <p:nvPr/>
        </p:nvSpPr>
        <p:spPr>
          <a:xfrm>
            <a:off x="9040368" y="5446788"/>
            <a:ext cx="1005840" cy="378460"/>
          </a:xfrm>
          <a:custGeom>
            <a:avLst/>
            <a:gdLst/>
            <a:ahLst/>
            <a:cxnLst/>
            <a:rect l="l" t="t" r="r" b="b"/>
            <a:pathLst>
              <a:path w="1005840" h="378460">
                <a:moveTo>
                  <a:pt x="0" y="377939"/>
                </a:moveTo>
                <a:lnTo>
                  <a:pt x="1005827" y="377939"/>
                </a:lnTo>
                <a:lnTo>
                  <a:pt x="1005827" y="0"/>
                </a:lnTo>
                <a:lnTo>
                  <a:pt x="0" y="0"/>
                </a:lnTo>
                <a:lnTo>
                  <a:pt x="0" y="377939"/>
                </a:lnTo>
                <a:close/>
              </a:path>
            </a:pathLst>
          </a:custGeom>
          <a:solidFill>
            <a:srgbClr val="D6DFE6"/>
          </a:solidFill>
        </p:spPr>
        <p:txBody>
          <a:bodyPr wrap="square" lIns="0" tIns="0" rIns="0" bIns="0" rtlCol="0"/>
          <a:lstStyle/>
          <a:p>
            <a:endParaRPr/>
          </a:p>
        </p:txBody>
      </p:sp>
      <p:sp>
        <p:nvSpPr>
          <p:cNvPr id="58" name="object 58"/>
          <p:cNvSpPr/>
          <p:nvPr/>
        </p:nvSpPr>
        <p:spPr>
          <a:xfrm>
            <a:off x="8959595" y="5446776"/>
            <a:ext cx="0" cy="378460"/>
          </a:xfrm>
          <a:custGeom>
            <a:avLst/>
            <a:gdLst/>
            <a:ahLst/>
            <a:cxnLst/>
            <a:rect l="l" t="t" r="r" b="b"/>
            <a:pathLst>
              <a:path h="378460">
                <a:moveTo>
                  <a:pt x="0" y="0"/>
                </a:moveTo>
                <a:lnTo>
                  <a:pt x="0" y="377952"/>
                </a:lnTo>
              </a:path>
            </a:pathLst>
          </a:custGeom>
          <a:ln w="15227">
            <a:solidFill>
              <a:srgbClr val="FFFFFF"/>
            </a:solidFill>
          </a:ln>
        </p:spPr>
        <p:txBody>
          <a:bodyPr wrap="square" lIns="0" tIns="0" rIns="0" bIns="0" rtlCol="0"/>
          <a:lstStyle/>
          <a:p>
            <a:endParaRPr/>
          </a:p>
        </p:txBody>
      </p:sp>
      <p:sp>
        <p:nvSpPr>
          <p:cNvPr id="59" name="object 59"/>
          <p:cNvSpPr txBox="1"/>
          <p:nvPr/>
        </p:nvSpPr>
        <p:spPr>
          <a:xfrm>
            <a:off x="8522207" y="5074920"/>
            <a:ext cx="948055" cy="290195"/>
          </a:xfrm>
          <a:prstGeom prst="rect">
            <a:avLst/>
          </a:prstGeom>
        </p:spPr>
        <p:txBody>
          <a:bodyPr vert="horz" wrap="square" lIns="0" tIns="0" rIns="0" bIns="0" rtlCol="0">
            <a:spAutoFit/>
          </a:bodyPr>
          <a:lstStyle/>
          <a:p>
            <a:pPr marL="12700">
              <a:lnSpc>
                <a:spcPct val="100000"/>
              </a:lnSpc>
            </a:pPr>
            <a:r>
              <a:rPr sz="1800" spc="-15">
                <a:latin typeface="Arial"/>
                <a:cs typeface="Arial"/>
              </a:rPr>
              <a:t>Message</a:t>
            </a:r>
            <a:endParaRPr sz="1800">
              <a:latin typeface="Arial"/>
              <a:cs typeface="Arial"/>
            </a:endParaRPr>
          </a:p>
        </p:txBody>
      </p:sp>
      <p:sp>
        <p:nvSpPr>
          <p:cNvPr id="60" name="object 60"/>
          <p:cNvSpPr txBox="1"/>
          <p:nvPr/>
        </p:nvSpPr>
        <p:spPr>
          <a:xfrm>
            <a:off x="8297418" y="5535421"/>
            <a:ext cx="340360" cy="182245"/>
          </a:xfrm>
          <a:prstGeom prst="rect">
            <a:avLst/>
          </a:prstGeom>
        </p:spPr>
        <p:txBody>
          <a:bodyPr vert="horz" wrap="square" lIns="0" tIns="0" rIns="0" bIns="0" rtlCol="0">
            <a:spAutoFit/>
          </a:bodyPr>
          <a:lstStyle/>
          <a:p>
            <a:pPr marL="12700">
              <a:lnSpc>
                <a:spcPct val="100000"/>
              </a:lnSpc>
            </a:pPr>
            <a:r>
              <a:rPr sz="1100">
                <a:latin typeface="Arial"/>
                <a:cs typeface="Arial"/>
              </a:rPr>
              <a:t>Input</a:t>
            </a:r>
          </a:p>
        </p:txBody>
      </p:sp>
      <p:sp>
        <p:nvSpPr>
          <p:cNvPr id="61" name="object 61"/>
          <p:cNvSpPr txBox="1"/>
          <p:nvPr/>
        </p:nvSpPr>
        <p:spPr>
          <a:xfrm>
            <a:off x="9314942" y="5535421"/>
            <a:ext cx="447675" cy="182245"/>
          </a:xfrm>
          <a:prstGeom prst="rect">
            <a:avLst/>
          </a:prstGeom>
        </p:spPr>
        <p:txBody>
          <a:bodyPr vert="horz" wrap="square" lIns="0" tIns="0" rIns="0" bIns="0" rtlCol="0">
            <a:spAutoFit/>
          </a:bodyPr>
          <a:lstStyle/>
          <a:p>
            <a:pPr marL="12700">
              <a:lnSpc>
                <a:spcPct val="100000"/>
              </a:lnSpc>
            </a:pPr>
            <a:r>
              <a:rPr sz="1100" spc="-5">
                <a:latin typeface="Arial"/>
                <a:cs typeface="Arial"/>
              </a:rPr>
              <a:t>O</a:t>
            </a:r>
            <a:r>
              <a:rPr sz="1100">
                <a:latin typeface="Arial"/>
                <a:cs typeface="Arial"/>
              </a:rPr>
              <a:t>utpu</a:t>
            </a:r>
            <a:r>
              <a:rPr sz="1100" spc="-5">
                <a:latin typeface="Arial"/>
                <a:cs typeface="Arial"/>
              </a:rPr>
              <a:t>t</a:t>
            </a:r>
            <a:endParaRPr sz="1100">
              <a:latin typeface="Arial"/>
              <a:cs typeface="Arial"/>
            </a:endParaRPr>
          </a:p>
        </p:txBody>
      </p:sp>
      <p:sp>
        <p:nvSpPr>
          <p:cNvPr id="62" name="object 62"/>
          <p:cNvSpPr/>
          <p:nvPr/>
        </p:nvSpPr>
        <p:spPr>
          <a:xfrm>
            <a:off x="7735696" y="5422391"/>
            <a:ext cx="205104" cy="527685"/>
          </a:xfrm>
          <a:custGeom>
            <a:avLst/>
            <a:gdLst/>
            <a:ahLst/>
            <a:cxnLst/>
            <a:rect l="l" t="t" r="r" b="b"/>
            <a:pathLst>
              <a:path w="205104" h="527685">
                <a:moveTo>
                  <a:pt x="193801" y="0"/>
                </a:moveTo>
                <a:lnTo>
                  <a:pt x="3048" y="0"/>
                </a:lnTo>
                <a:lnTo>
                  <a:pt x="0" y="3048"/>
                </a:lnTo>
                <a:lnTo>
                  <a:pt x="0" y="527545"/>
                </a:lnTo>
                <a:lnTo>
                  <a:pt x="5969" y="524510"/>
                </a:lnTo>
                <a:lnTo>
                  <a:pt x="9017" y="524510"/>
                </a:lnTo>
                <a:lnTo>
                  <a:pt x="9017" y="12192"/>
                </a:lnTo>
                <a:lnTo>
                  <a:pt x="5969" y="12192"/>
                </a:lnTo>
                <a:lnTo>
                  <a:pt x="9017" y="6096"/>
                </a:lnTo>
                <a:lnTo>
                  <a:pt x="204597" y="6096"/>
                </a:lnTo>
                <a:lnTo>
                  <a:pt x="193801" y="0"/>
                </a:lnTo>
                <a:close/>
              </a:path>
            </a:pathLst>
          </a:custGeom>
          <a:solidFill>
            <a:srgbClr val="000000"/>
          </a:solidFill>
        </p:spPr>
        <p:txBody>
          <a:bodyPr wrap="square" lIns="0" tIns="0" rIns="0" bIns="0" rtlCol="0"/>
          <a:lstStyle/>
          <a:p>
            <a:endParaRPr/>
          </a:p>
        </p:txBody>
      </p:sp>
      <p:sp>
        <p:nvSpPr>
          <p:cNvPr id="63" name="object 63"/>
          <p:cNvSpPr/>
          <p:nvPr/>
        </p:nvSpPr>
        <p:spPr>
          <a:xfrm>
            <a:off x="7866633" y="5428488"/>
            <a:ext cx="82550" cy="48895"/>
          </a:xfrm>
          <a:custGeom>
            <a:avLst/>
            <a:gdLst/>
            <a:ahLst/>
            <a:cxnLst/>
            <a:rect l="l" t="t" r="r" b="b"/>
            <a:pathLst>
              <a:path w="82550" h="48895">
                <a:moveTo>
                  <a:pt x="73660" y="0"/>
                </a:moveTo>
                <a:lnTo>
                  <a:pt x="3048" y="39624"/>
                </a:lnTo>
                <a:lnTo>
                  <a:pt x="3048" y="42671"/>
                </a:lnTo>
                <a:lnTo>
                  <a:pt x="0" y="45720"/>
                </a:lnTo>
                <a:lnTo>
                  <a:pt x="3048" y="45720"/>
                </a:lnTo>
                <a:lnTo>
                  <a:pt x="3048" y="48768"/>
                </a:lnTo>
                <a:lnTo>
                  <a:pt x="9144" y="48768"/>
                </a:lnTo>
                <a:lnTo>
                  <a:pt x="82169" y="5461"/>
                </a:lnTo>
                <a:lnTo>
                  <a:pt x="82169" y="3048"/>
                </a:lnTo>
                <a:lnTo>
                  <a:pt x="79121" y="3048"/>
                </a:lnTo>
                <a:lnTo>
                  <a:pt x="73660" y="0"/>
                </a:lnTo>
                <a:close/>
              </a:path>
            </a:pathLst>
          </a:custGeom>
          <a:solidFill>
            <a:srgbClr val="000000"/>
          </a:solidFill>
        </p:spPr>
        <p:txBody>
          <a:bodyPr wrap="square" lIns="0" tIns="0" rIns="0" bIns="0" rtlCol="0"/>
          <a:lstStyle/>
          <a:p>
            <a:endParaRPr/>
          </a:p>
        </p:txBody>
      </p:sp>
      <p:sp>
        <p:nvSpPr>
          <p:cNvPr id="64" name="object 64"/>
          <p:cNvSpPr/>
          <p:nvPr/>
        </p:nvSpPr>
        <p:spPr>
          <a:xfrm>
            <a:off x="7741666" y="5428488"/>
            <a:ext cx="3175" cy="6350"/>
          </a:xfrm>
          <a:custGeom>
            <a:avLst/>
            <a:gdLst/>
            <a:ahLst/>
            <a:cxnLst/>
            <a:rect l="l" t="t" r="r" b="b"/>
            <a:pathLst>
              <a:path w="3175" h="6350">
                <a:moveTo>
                  <a:pt x="3048" y="0"/>
                </a:moveTo>
                <a:lnTo>
                  <a:pt x="0" y="6096"/>
                </a:lnTo>
                <a:lnTo>
                  <a:pt x="3048" y="6096"/>
                </a:lnTo>
                <a:lnTo>
                  <a:pt x="3048" y="0"/>
                </a:lnTo>
                <a:close/>
              </a:path>
            </a:pathLst>
          </a:custGeom>
          <a:solidFill>
            <a:srgbClr val="000000"/>
          </a:solidFill>
        </p:spPr>
        <p:txBody>
          <a:bodyPr wrap="square" lIns="0" tIns="0" rIns="0" bIns="0" rtlCol="0"/>
          <a:lstStyle/>
          <a:p>
            <a:endParaRPr/>
          </a:p>
        </p:txBody>
      </p:sp>
      <p:sp>
        <p:nvSpPr>
          <p:cNvPr id="65" name="object 65"/>
          <p:cNvSpPr/>
          <p:nvPr/>
        </p:nvSpPr>
        <p:spPr>
          <a:xfrm>
            <a:off x="7744714" y="5431535"/>
            <a:ext cx="195580" cy="0"/>
          </a:xfrm>
          <a:custGeom>
            <a:avLst/>
            <a:gdLst/>
            <a:ahLst/>
            <a:cxnLst/>
            <a:rect l="l" t="t" r="r" b="b"/>
            <a:pathLst>
              <a:path w="195579">
                <a:moveTo>
                  <a:pt x="0" y="0"/>
                </a:moveTo>
                <a:lnTo>
                  <a:pt x="195579" y="0"/>
                </a:lnTo>
              </a:path>
            </a:pathLst>
          </a:custGeom>
          <a:ln w="6096">
            <a:solidFill>
              <a:srgbClr val="000000"/>
            </a:solidFill>
          </a:ln>
        </p:spPr>
        <p:txBody>
          <a:bodyPr wrap="square" lIns="0" tIns="0" rIns="0" bIns="0" rtlCol="0"/>
          <a:lstStyle/>
          <a:p>
            <a:endParaRPr/>
          </a:p>
        </p:txBody>
      </p:sp>
      <p:sp>
        <p:nvSpPr>
          <p:cNvPr id="66" name="object 66"/>
          <p:cNvSpPr/>
          <p:nvPr/>
        </p:nvSpPr>
        <p:spPr>
          <a:xfrm>
            <a:off x="7947659" y="5433948"/>
            <a:ext cx="1270" cy="635"/>
          </a:xfrm>
          <a:custGeom>
            <a:avLst/>
            <a:gdLst/>
            <a:ahLst/>
            <a:cxnLst/>
            <a:rect l="l" t="t" r="r" b="b"/>
            <a:pathLst>
              <a:path w="1270" h="635">
                <a:moveTo>
                  <a:pt x="1143" y="0"/>
                </a:moveTo>
                <a:lnTo>
                  <a:pt x="0" y="634"/>
                </a:lnTo>
                <a:lnTo>
                  <a:pt x="1143" y="634"/>
                </a:lnTo>
                <a:lnTo>
                  <a:pt x="1143" y="0"/>
                </a:lnTo>
                <a:close/>
              </a:path>
            </a:pathLst>
          </a:custGeom>
          <a:solidFill>
            <a:srgbClr val="000000"/>
          </a:solidFill>
        </p:spPr>
        <p:txBody>
          <a:bodyPr wrap="square" lIns="0" tIns="0" rIns="0" bIns="0" rtlCol="0"/>
          <a:lstStyle/>
          <a:p>
            <a:endParaRPr/>
          </a:p>
        </p:txBody>
      </p:sp>
      <p:sp>
        <p:nvSpPr>
          <p:cNvPr id="67" name="object 67"/>
          <p:cNvSpPr/>
          <p:nvPr/>
        </p:nvSpPr>
        <p:spPr>
          <a:xfrm>
            <a:off x="7948803" y="5423027"/>
            <a:ext cx="9525" cy="11430"/>
          </a:xfrm>
          <a:custGeom>
            <a:avLst/>
            <a:gdLst/>
            <a:ahLst/>
            <a:cxnLst/>
            <a:rect l="l" t="t" r="r" b="b"/>
            <a:pathLst>
              <a:path w="9525" h="11429">
                <a:moveTo>
                  <a:pt x="0" y="0"/>
                </a:moveTo>
                <a:lnTo>
                  <a:pt x="0" y="10922"/>
                </a:lnTo>
                <a:lnTo>
                  <a:pt x="9144" y="5461"/>
                </a:lnTo>
                <a:lnTo>
                  <a:pt x="0" y="0"/>
                </a:lnTo>
                <a:close/>
              </a:path>
            </a:pathLst>
          </a:custGeom>
          <a:solidFill>
            <a:srgbClr val="000000"/>
          </a:solidFill>
        </p:spPr>
        <p:txBody>
          <a:bodyPr wrap="square" lIns="0" tIns="0" rIns="0" bIns="0" rtlCol="0"/>
          <a:lstStyle/>
          <a:p>
            <a:endParaRPr/>
          </a:p>
        </p:txBody>
      </p:sp>
      <p:sp>
        <p:nvSpPr>
          <p:cNvPr id="68" name="object 68"/>
          <p:cNvSpPr/>
          <p:nvPr/>
        </p:nvSpPr>
        <p:spPr>
          <a:xfrm>
            <a:off x="7940293" y="5425440"/>
            <a:ext cx="5715" cy="6350"/>
          </a:xfrm>
          <a:custGeom>
            <a:avLst/>
            <a:gdLst/>
            <a:ahLst/>
            <a:cxnLst/>
            <a:rect l="l" t="t" r="r" b="b"/>
            <a:pathLst>
              <a:path w="5715" h="6350">
                <a:moveTo>
                  <a:pt x="5460" y="0"/>
                </a:moveTo>
                <a:lnTo>
                  <a:pt x="0" y="3048"/>
                </a:lnTo>
                <a:lnTo>
                  <a:pt x="5460" y="6096"/>
                </a:lnTo>
                <a:lnTo>
                  <a:pt x="5460" y="0"/>
                </a:lnTo>
                <a:close/>
              </a:path>
            </a:pathLst>
          </a:custGeom>
          <a:solidFill>
            <a:srgbClr val="000000"/>
          </a:solidFill>
        </p:spPr>
        <p:txBody>
          <a:bodyPr wrap="square" lIns="0" tIns="0" rIns="0" bIns="0" rtlCol="0"/>
          <a:lstStyle/>
          <a:p>
            <a:endParaRPr/>
          </a:p>
        </p:txBody>
      </p:sp>
      <p:sp>
        <p:nvSpPr>
          <p:cNvPr id="69" name="object 69"/>
          <p:cNvSpPr/>
          <p:nvPr/>
        </p:nvSpPr>
        <p:spPr>
          <a:xfrm>
            <a:off x="7945755" y="5428487"/>
            <a:ext cx="3175" cy="0"/>
          </a:xfrm>
          <a:custGeom>
            <a:avLst/>
            <a:gdLst/>
            <a:ahLst/>
            <a:cxnLst/>
            <a:rect l="l" t="t" r="r" b="b"/>
            <a:pathLst>
              <a:path w="3175">
                <a:moveTo>
                  <a:pt x="0" y="0"/>
                </a:moveTo>
                <a:lnTo>
                  <a:pt x="3045" y="0"/>
                </a:lnTo>
              </a:path>
            </a:pathLst>
          </a:custGeom>
          <a:ln w="6097">
            <a:solidFill>
              <a:srgbClr val="000000"/>
            </a:solidFill>
          </a:ln>
        </p:spPr>
        <p:txBody>
          <a:bodyPr wrap="square" lIns="0" tIns="0" rIns="0" bIns="0" rtlCol="0"/>
          <a:lstStyle/>
          <a:p>
            <a:endParaRPr/>
          </a:p>
        </p:txBody>
      </p:sp>
      <p:sp>
        <p:nvSpPr>
          <p:cNvPr id="70" name="object 70"/>
          <p:cNvSpPr/>
          <p:nvPr/>
        </p:nvSpPr>
        <p:spPr>
          <a:xfrm>
            <a:off x="7866633" y="5379720"/>
            <a:ext cx="82550" cy="48895"/>
          </a:xfrm>
          <a:custGeom>
            <a:avLst/>
            <a:gdLst/>
            <a:ahLst/>
            <a:cxnLst/>
            <a:rect l="l" t="t" r="r" b="b"/>
            <a:pathLst>
              <a:path w="82550" h="48895">
                <a:moveTo>
                  <a:pt x="9144" y="0"/>
                </a:moveTo>
                <a:lnTo>
                  <a:pt x="3048" y="0"/>
                </a:lnTo>
                <a:lnTo>
                  <a:pt x="3048" y="3047"/>
                </a:lnTo>
                <a:lnTo>
                  <a:pt x="0" y="3047"/>
                </a:lnTo>
                <a:lnTo>
                  <a:pt x="3048" y="6095"/>
                </a:lnTo>
                <a:lnTo>
                  <a:pt x="3048" y="9143"/>
                </a:lnTo>
                <a:lnTo>
                  <a:pt x="73660" y="48767"/>
                </a:lnTo>
                <a:lnTo>
                  <a:pt x="79121" y="45719"/>
                </a:lnTo>
                <a:lnTo>
                  <a:pt x="82169" y="45719"/>
                </a:lnTo>
                <a:lnTo>
                  <a:pt x="82169" y="43306"/>
                </a:lnTo>
                <a:lnTo>
                  <a:pt x="9144" y="0"/>
                </a:lnTo>
                <a:close/>
              </a:path>
            </a:pathLst>
          </a:custGeom>
          <a:solidFill>
            <a:srgbClr val="000000"/>
          </a:solidFill>
        </p:spPr>
        <p:txBody>
          <a:bodyPr wrap="square" lIns="0" tIns="0" rIns="0" bIns="0" rtlCol="0"/>
          <a:lstStyle/>
          <a:p>
            <a:endParaRPr/>
          </a:p>
        </p:txBody>
      </p:sp>
      <p:sp>
        <p:nvSpPr>
          <p:cNvPr id="71" name="object 71"/>
          <p:cNvSpPr/>
          <p:nvPr/>
        </p:nvSpPr>
        <p:spPr>
          <a:xfrm>
            <a:off x="7947659" y="5422391"/>
            <a:ext cx="1270" cy="635"/>
          </a:xfrm>
          <a:custGeom>
            <a:avLst/>
            <a:gdLst/>
            <a:ahLst/>
            <a:cxnLst/>
            <a:rect l="l" t="t" r="r" b="b"/>
            <a:pathLst>
              <a:path w="1270" h="635">
                <a:moveTo>
                  <a:pt x="1143" y="0"/>
                </a:moveTo>
                <a:lnTo>
                  <a:pt x="0" y="0"/>
                </a:lnTo>
                <a:lnTo>
                  <a:pt x="1143" y="635"/>
                </a:lnTo>
                <a:lnTo>
                  <a:pt x="1143" y="0"/>
                </a:lnTo>
                <a:close/>
              </a:path>
            </a:pathLst>
          </a:custGeom>
          <a:solidFill>
            <a:srgbClr val="000000"/>
          </a:solidFill>
        </p:spPr>
        <p:txBody>
          <a:bodyPr wrap="square" lIns="0" tIns="0" rIns="0" bIns="0" rtlCol="0"/>
          <a:lstStyle/>
          <a:p>
            <a:endParaRPr/>
          </a:p>
        </p:txBody>
      </p:sp>
      <p:graphicFrame>
        <p:nvGraphicFramePr>
          <p:cNvPr id="72" name="object 72"/>
          <p:cNvGraphicFramePr>
            <a:graphicFrameLocks noGrp="1"/>
          </p:cNvGraphicFramePr>
          <p:nvPr/>
        </p:nvGraphicFramePr>
        <p:xfrm>
          <a:off x="6513576" y="4959083"/>
          <a:ext cx="1231137" cy="1212729"/>
        </p:xfrm>
        <a:graphic>
          <a:graphicData uri="http://schemas.openxmlformats.org/drawingml/2006/table">
            <a:tbl>
              <a:tblPr firstRow="1" bandRow="1">
                <a:tableStyleId>{2D5ABB26-0587-4C30-8999-92F81FD0307C}</a:tableStyleId>
              </a:tblPr>
              <a:tblGrid>
                <a:gridCol w="1007287">
                  <a:extLst>
                    <a:ext uri="{9D8B030D-6E8A-4147-A177-3AD203B41FA5}">
                      <a16:colId xmlns:a16="http://schemas.microsoft.com/office/drawing/2014/main" val="20000"/>
                    </a:ext>
                  </a:extLst>
                </a:gridCol>
                <a:gridCol w="223850">
                  <a:extLst>
                    <a:ext uri="{9D8B030D-6E8A-4147-A177-3AD203B41FA5}">
                      <a16:colId xmlns:a16="http://schemas.microsoft.com/office/drawing/2014/main" val="20001"/>
                    </a:ext>
                  </a:extLst>
                </a:gridCol>
              </a:tblGrid>
              <a:tr h="414477">
                <a:tc>
                  <a:txBody>
                    <a:bodyPr/>
                    <a:lstStyle/>
                    <a:p>
                      <a:pPr marR="1270" algn="ctr">
                        <a:lnSpc>
                          <a:spcPct val="100000"/>
                        </a:lnSpc>
                        <a:spcBef>
                          <a:spcPts val="365"/>
                        </a:spcBef>
                      </a:pPr>
                      <a:r>
                        <a:rPr sz="1800" spc="-5">
                          <a:latin typeface="Arial"/>
                          <a:cs typeface="Arial"/>
                        </a:rPr>
                        <a:t>Alice</a:t>
                      </a:r>
                      <a:endParaRPr sz="1800">
                        <a:latin typeface="Arial"/>
                        <a:cs typeface="Arial"/>
                      </a:endParaRPr>
                    </a:p>
                  </a:txBody>
                  <a:tcPr marL="0" marR="0" marT="46355" marB="0">
                    <a:lnR w="2921">
                      <a:solidFill>
                        <a:srgbClr val="FFFFFF"/>
                      </a:solidFill>
                      <a:prstDash val="solid"/>
                    </a:lnR>
                    <a:solidFill>
                      <a:srgbClr val="BCCCD5"/>
                    </a:solidFill>
                  </a:tcPr>
                </a:tc>
                <a:tc rowSpan="3">
                  <a:txBody>
                    <a:bodyPr/>
                    <a:lstStyle/>
                    <a:p>
                      <a:endParaRPr sz="1800">
                        <a:latin typeface="Arial"/>
                        <a:cs typeface="Arial"/>
                      </a:endParaRPr>
                    </a:p>
                  </a:txBody>
                  <a:tcPr marL="0" marR="0" marT="0" marB="0">
                    <a:lnL w="2921">
                      <a:solidFill>
                        <a:srgbClr val="FFFFFF"/>
                      </a:solidFill>
                      <a:prstDash val="solid"/>
                    </a:lnL>
                    <a:lnB w="9131">
                      <a:solidFill>
                        <a:srgbClr val="000000"/>
                      </a:solidFill>
                      <a:prstDash val="solid"/>
                    </a:lnB>
                  </a:tcPr>
                </a:tc>
                <a:extLst>
                  <a:ext uri="{0D108BD9-81ED-4DB2-BD59-A6C34878D82A}">
                    <a16:rowId xmlns:a16="http://schemas.microsoft.com/office/drawing/2014/main" val="10000"/>
                  </a:ext>
                </a:extLst>
              </a:tr>
              <a:tr h="378136">
                <a:tc>
                  <a:txBody>
                    <a:bodyPr/>
                    <a:lstStyle/>
                    <a:p>
                      <a:pPr marR="10795" algn="ctr">
                        <a:lnSpc>
                          <a:spcPct val="100000"/>
                        </a:lnSpc>
                        <a:spcBef>
                          <a:spcPts val="720"/>
                        </a:spcBef>
                      </a:pPr>
                      <a:r>
                        <a:rPr sz="1100" spc="-5">
                          <a:latin typeface="Arial"/>
                          <a:cs typeface="Arial"/>
                        </a:rPr>
                        <a:t>Public</a:t>
                      </a:r>
                      <a:r>
                        <a:rPr sz="1100" spc="-170">
                          <a:latin typeface="Arial"/>
                          <a:cs typeface="Arial"/>
                        </a:rPr>
                        <a:t> </a:t>
                      </a:r>
                      <a:r>
                        <a:rPr sz="1100" spc="-5">
                          <a:latin typeface="Arial"/>
                          <a:cs typeface="Arial"/>
                        </a:rPr>
                        <a:t>keys</a:t>
                      </a:r>
                      <a:endParaRPr sz="1100">
                        <a:latin typeface="Arial"/>
                        <a:cs typeface="Arial"/>
                      </a:endParaRPr>
                    </a:p>
                  </a:txBody>
                  <a:tcPr marL="0" marR="0" marT="91440" marB="0">
                    <a:lnR w="2921">
                      <a:solidFill>
                        <a:srgbClr val="FFFFFF"/>
                      </a:solidFill>
                      <a:prstDash val="solid"/>
                    </a:lnR>
                    <a:solidFill>
                      <a:srgbClr val="ACBCC9"/>
                    </a:solidFill>
                  </a:tcPr>
                </a:tc>
                <a:tc vMerge="1">
                  <a:txBody>
                    <a:bodyPr/>
                    <a:lstStyle/>
                    <a:p>
                      <a:endParaRPr/>
                    </a:p>
                  </a:txBody>
                  <a:tcPr marL="0" marR="0" marT="0" marB="0">
                    <a:lnL w="2921">
                      <a:solidFill>
                        <a:srgbClr val="FFFFFF"/>
                      </a:solidFill>
                      <a:prstDash val="solid"/>
                    </a:lnL>
                    <a:lnB w="9131">
                      <a:solidFill>
                        <a:srgbClr val="000000"/>
                      </a:solidFill>
                      <a:prstDash val="solid"/>
                    </a:lnB>
                  </a:tcPr>
                </a:tc>
                <a:extLst>
                  <a:ext uri="{0D108BD9-81ED-4DB2-BD59-A6C34878D82A}">
                    <a16:rowId xmlns:a16="http://schemas.microsoft.com/office/drawing/2014/main" val="10001"/>
                  </a:ext>
                </a:extLst>
              </a:tr>
              <a:tr h="199771">
                <a:tc rowSpan="2">
                  <a:txBody>
                    <a:bodyPr/>
                    <a:lstStyle/>
                    <a:p>
                      <a:pPr marL="122555">
                        <a:lnSpc>
                          <a:spcPct val="100000"/>
                        </a:lnSpc>
                        <a:spcBef>
                          <a:spcPts val="790"/>
                        </a:spcBef>
                      </a:pPr>
                      <a:r>
                        <a:rPr sz="1100" spc="-5">
                          <a:latin typeface="Arial"/>
                          <a:cs typeface="Arial"/>
                        </a:rPr>
                        <a:t>Private</a:t>
                      </a:r>
                      <a:r>
                        <a:rPr sz="1100" spc="-195">
                          <a:latin typeface="Arial"/>
                          <a:cs typeface="Arial"/>
                        </a:rPr>
                        <a:t> </a:t>
                      </a:r>
                      <a:r>
                        <a:rPr sz="1100" spc="-5">
                          <a:latin typeface="Arial"/>
                          <a:cs typeface="Arial"/>
                        </a:rPr>
                        <a:t>keys</a:t>
                      </a:r>
                      <a:endParaRPr sz="1100">
                        <a:latin typeface="Arial"/>
                        <a:cs typeface="Arial"/>
                      </a:endParaRPr>
                    </a:p>
                  </a:txBody>
                  <a:tcPr marL="0" marR="0" marT="100330" marB="0">
                    <a:lnR w="2921">
                      <a:solidFill>
                        <a:srgbClr val="FFFFFF"/>
                      </a:solidFill>
                      <a:prstDash val="solid"/>
                    </a:lnR>
                    <a:solidFill>
                      <a:srgbClr val="CED5DC"/>
                    </a:solidFill>
                  </a:tcPr>
                </a:tc>
                <a:tc vMerge="1">
                  <a:txBody>
                    <a:bodyPr/>
                    <a:lstStyle/>
                    <a:p>
                      <a:endParaRPr/>
                    </a:p>
                  </a:txBody>
                  <a:tcPr marL="0" marR="0" marT="0" marB="0">
                    <a:lnL w="2921">
                      <a:solidFill>
                        <a:srgbClr val="FFFFFF"/>
                      </a:solidFill>
                      <a:prstDash val="solid"/>
                    </a:lnL>
                    <a:lnB w="9131">
                      <a:solidFill>
                        <a:srgbClr val="000000"/>
                      </a:solidFill>
                      <a:prstDash val="solid"/>
                    </a:lnB>
                  </a:tcPr>
                </a:tc>
                <a:extLst>
                  <a:ext uri="{0D108BD9-81ED-4DB2-BD59-A6C34878D82A}">
                    <a16:rowId xmlns:a16="http://schemas.microsoft.com/office/drawing/2014/main" val="10002"/>
                  </a:ext>
                </a:extLst>
              </a:tr>
              <a:tr h="196335">
                <a:tc vMerge="1">
                  <a:txBody>
                    <a:bodyPr/>
                    <a:lstStyle/>
                    <a:p>
                      <a:endParaRPr/>
                    </a:p>
                  </a:txBody>
                  <a:tcPr marL="0" marR="0" marT="100330" marB="0">
                    <a:lnR w="2921">
                      <a:solidFill>
                        <a:srgbClr val="FFFFFF"/>
                      </a:solidFill>
                      <a:prstDash val="solid"/>
                    </a:lnR>
                    <a:solidFill>
                      <a:srgbClr val="CED5DC"/>
                    </a:solidFill>
                  </a:tcPr>
                </a:tc>
                <a:tc>
                  <a:txBody>
                    <a:bodyPr/>
                    <a:lstStyle/>
                    <a:p>
                      <a:pPr marL="95250">
                        <a:lnSpc>
                          <a:spcPts val="1070"/>
                        </a:lnSpc>
                        <a:spcBef>
                          <a:spcPts val="635"/>
                        </a:spcBef>
                      </a:pPr>
                      <a:r>
                        <a:rPr sz="1200">
                          <a:latin typeface="Arial"/>
                          <a:cs typeface="Arial"/>
                        </a:rPr>
                        <a:t>5.</a:t>
                      </a:r>
                    </a:p>
                  </a:txBody>
                  <a:tcPr marL="0" marR="0" marT="80645" marB="0">
                    <a:lnL w="2921">
                      <a:solidFill>
                        <a:srgbClr val="FFFFFF"/>
                      </a:solidFill>
                      <a:prstDash val="solid"/>
                    </a:lnL>
                    <a:lnT w="9131">
                      <a:solidFill>
                        <a:srgbClr val="000000"/>
                      </a:solidFill>
                      <a:prstDash val="solid"/>
                    </a:lnT>
                  </a:tcPr>
                </a:tc>
                <a:extLst>
                  <a:ext uri="{0D108BD9-81ED-4DB2-BD59-A6C34878D82A}">
                    <a16:rowId xmlns:a16="http://schemas.microsoft.com/office/drawing/2014/main" val="10003"/>
                  </a:ext>
                </a:extLst>
              </a:tr>
            </a:tbl>
          </a:graphicData>
        </a:graphic>
      </p:graphicFrame>
      <p:sp>
        <p:nvSpPr>
          <p:cNvPr id="73" name="object 73"/>
          <p:cNvSpPr txBox="1"/>
          <p:nvPr/>
        </p:nvSpPr>
        <p:spPr>
          <a:xfrm>
            <a:off x="7605014" y="6018784"/>
            <a:ext cx="635000" cy="417195"/>
          </a:xfrm>
          <a:prstGeom prst="rect">
            <a:avLst/>
          </a:prstGeom>
        </p:spPr>
        <p:txBody>
          <a:bodyPr vert="horz" wrap="square" lIns="0" tIns="0" rIns="0" bIns="0" rtlCol="0">
            <a:spAutoFit/>
          </a:bodyPr>
          <a:lstStyle/>
          <a:p>
            <a:pPr marL="12700" marR="5080" indent="169545">
              <a:lnSpc>
                <a:spcPct val="110000"/>
              </a:lnSpc>
            </a:pPr>
            <a:r>
              <a:rPr sz="1200" spc="-10">
                <a:latin typeface="Arial"/>
                <a:cs typeface="Arial"/>
              </a:rPr>
              <a:t>Sign  </a:t>
            </a:r>
            <a:r>
              <a:rPr sz="1200" spc="-40">
                <a:latin typeface="Arial"/>
                <a:cs typeface="Arial"/>
              </a:rPr>
              <a:t>m</a:t>
            </a:r>
            <a:r>
              <a:rPr sz="1200" spc="-15">
                <a:latin typeface="Arial"/>
                <a:cs typeface="Arial"/>
              </a:rPr>
              <a:t>e</a:t>
            </a:r>
            <a:r>
              <a:rPr sz="1200" spc="-10">
                <a:latin typeface="Arial"/>
                <a:cs typeface="Arial"/>
              </a:rPr>
              <a:t>ss</a:t>
            </a:r>
            <a:r>
              <a:rPr sz="1200" spc="-15">
                <a:latin typeface="Arial"/>
                <a:cs typeface="Arial"/>
              </a:rPr>
              <a:t>ag</a:t>
            </a:r>
            <a:r>
              <a:rPr sz="1200" spc="-5">
                <a:latin typeface="Arial"/>
                <a:cs typeface="Arial"/>
              </a:rPr>
              <a:t>e</a:t>
            </a:r>
            <a:endParaRPr sz="1200">
              <a:latin typeface="Arial"/>
              <a:cs typeface="Arial"/>
            </a:endParaRPr>
          </a:p>
        </p:txBody>
      </p:sp>
      <p:sp>
        <p:nvSpPr>
          <p:cNvPr id="74" name="object 74"/>
          <p:cNvSpPr/>
          <p:nvPr/>
        </p:nvSpPr>
        <p:spPr>
          <a:xfrm>
            <a:off x="10975847" y="5193791"/>
            <a:ext cx="814069" cy="460375"/>
          </a:xfrm>
          <a:custGeom>
            <a:avLst/>
            <a:gdLst/>
            <a:ahLst/>
            <a:cxnLst/>
            <a:rect l="l" t="t" r="r" b="b"/>
            <a:pathLst>
              <a:path w="814070" h="460375">
                <a:moveTo>
                  <a:pt x="0" y="460120"/>
                </a:moveTo>
                <a:lnTo>
                  <a:pt x="813549" y="460120"/>
                </a:lnTo>
                <a:lnTo>
                  <a:pt x="813549" y="0"/>
                </a:lnTo>
                <a:lnTo>
                  <a:pt x="0" y="0"/>
                </a:lnTo>
                <a:lnTo>
                  <a:pt x="0" y="460120"/>
                </a:lnTo>
                <a:close/>
              </a:path>
            </a:pathLst>
          </a:custGeom>
          <a:solidFill>
            <a:srgbClr val="BCCCD5"/>
          </a:solidFill>
        </p:spPr>
        <p:txBody>
          <a:bodyPr wrap="square" lIns="0" tIns="0" rIns="0" bIns="0" rtlCol="0"/>
          <a:lstStyle/>
          <a:p>
            <a:endParaRPr/>
          </a:p>
        </p:txBody>
      </p:sp>
      <p:sp>
        <p:nvSpPr>
          <p:cNvPr id="75" name="object 75"/>
          <p:cNvSpPr/>
          <p:nvPr/>
        </p:nvSpPr>
        <p:spPr>
          <a:xfrm>
            <a:off x="10969752" y="5190744"/>
            <a:ext cx="822960" cy="469900"/>
          </a:xfrm>
          <a:custGeom>
            <a:avLst/>
            <a:gdLst/>
            <a:ahLst/>
            <a:cxnLst/>
            <a:rect l="l" t="t" r="r" b="b"/>
            <a:pathLst>
              <a:path w="822959" h="469900">
                <a:moveTo>
                  <a:pt x="822959" y="0"/>
                </a:moveTo>
                <a:lnTo>
                  <a:pt x="0" y="0"/>
                </a:lnTo>
                <a:lnTo>
                  <a:pt x="0" y="469645"/>
                </a:lnTo>
                <a:lnTo>
                  <a:pt x="822959" y="469645"/>
                </a:lnTo>
                <a:lnTo>
                  <a:pt x="822959" y="463549"/>
                </a:lnTo>
                <a:lnTo>
                  <a:pt x="9144" y="463549"/>
                </a:lnTo>
                <a:lnTo>
                  <a:pt x="6096" y="460489"/>
                </a:lnTo>
                <a:lnTo>
                  <a:pt x="9144" y="460489"/>
                </a:lnTo>
                <a:lnTo>
                  <a:pt x="9144" y="9143"/>
                </a:lnTo>
                <a:lnTo>
                  <a:pt x="6096" y="9143"/>
                </a:lnTo>
                <a:lnTo>
                  <a:pt x="9144" y="3047"/>
                </a:lnTo>
                <a:lnTo>
                  <a:pt x="822959" y="3047"/>
                </a:lnTo>
                <a:lnTo>
                  <a:pt x="822959" y="0"/>
                </a:lnTo>
                <a:close/>
              </a:path>
            </a:pathLst>
          </a:custGeom>
          <a:solidFill>
            <a:srgbClr val="000000"/>
          </a:solidFill>
        </p:spPr>
        <p:txBody>
          <a:bodyPr wrap="square" lIns="0" tIns="0" rIns="0" bIns="0" rtlCol="0"/>
          <a:lstStyle/>
          <a:p>
            <a:endParaRPr/>
          </a:p>
        </p:txBody>
      </p:sp>
      <p:sp>
        <p:nvSpPr>
          <p:cNvPr id="76" name="object 76"/>
          <p:cNvSpPr/>
          <p:nvPr/>
        </p:nvSpPr>
        <p:spPr>
          <a:xfrm>
            <a:off x="10975847" y="5651233"/>
            <a:ext cx="3175" cy="3175"/>
          </a:xfrm>
          <a:custGeom>
            <a:avLst/>
            <a:gdLst/>
            <a:ahLst/>
            <a:cxnLst/>
            <a:rect l="l" t="t" r="r" b="b"/>
            <a:pathLst>
              <a:path w="3175" h="3175">
                <a:moveTo>
                  <a:pt x="3048" y="0"/>
                </a:moveTo>
                <a:lnTo>
                  <a:pt x="0" y="0"/>
                </a:lnTo>
                <a:lnTo>
                  <a:pt x="3048" y="3060"/>
                </a:lnTo>
                <a:lnTo>
                  <a:pt x="3048" y="0"/>
                </a:lnTo>
                <a:close/>
              </a:path>
            </a:pathLst>
          </a:custGeom>
          <a:solidFill>
            <a:srgbClr val="000000"/>
          </a:solidFill>
        </p:spPr>
        <p:txBody>
          <a:bodyPr wrap="square" lIns="0" tIns="0" rIns="0" bIns="0" rtlCol="0"/>
          <a:lstStyle/>
          <a:p>
            <a:endParaRPr/>
          </a:p>
        </p:txBody>
      </p:sp>
      <p:sp>
        <p:nvSpPr>
          <p:cNvPr id="77" name="object 77"/>
          <p:cNvSpPr/>
          <p:nvPr/>
        </p:nvSpPr>
        <p:spPr>
          <a:xfrm>
            <a:off x="10978895" y="5652769"/>
            <a:ext cx="805180" cy="0"/>
          </a:xfrm>
          <a:custGeom>
            <a:avLst/>
            <a:gdLst/>
            <a:ahLst/>
            <a:cxnLst/>
            <a:rect l="l" t="t" r="r" b="b"/>
            <a:pathLst>
              <a:path w="805179">
                <a:moveTo>
                  <a:pt x="0" y="0"/>
                </a:moveTo>
                <a:lnTo>
                  <a:pt x="804659" y="0"/>
                </a:lnTo>
              </a:path>
            </a:pathLst>
          </a:custGeom>
          <a:ln w="3175">
            <a:solidFill>
              <a:srgbClr val="000000"/>
            </a:solidFill>
          </a:ln>
        </p:spPr>
        <p:txBody>
          <a:bodyPr wrap="square" lIns="0" tIns="0" rIns="0" bIns="0" rtlCol="0"/>
          <a:lstStyle/>
          <a:p>
            <a:endParaRPr/>
          </a:p>
        </p:txBody>
      </p:sp>
      <p:sp>
        <p:nvSpPr>
          <p:cNvPr id="78" name="object 78"/>
          <p:cNvSpPr/>
          <p:nvPr/>
        </p:nvSpPr>
        <p:spPr>
          <a:xfrm>
            <a:off x="11788140" y="5193791"/>
            <a:ext cx="0" cy="461009"/>
          </a:xfrm>
          <a:custGeom>
            <a:avLst/>
            <a:gdLst/>
            <a:ahLst/>
            <a:cxnLst/>
            <a:rect l="l" t="t" r="r" b="b"/>
            <a:pathLst>
              <a:path h="461010">
                <a:moveTo>
                  <a:pt x="0" y="0"/>
                </a:moveTo>
                <a:lnTo>
                  <a:pt x="0" y="460501"/>
                </a:lnTo>
              </a:path>
            </a:pathLst>
          </a:custGeom>
          <a:ln w="9143">
            <a:solidFill>
              <a:srgbClr val="000000"/>
            </a:solidFill>
          </a:ln>
        </p:spPr>
        <p:txBody>
          <a:bodyPr wrap="square" lIns="0" tIns="0" rIns="0" bIns="0" rtlCol="0"/>
          <a:lstStyle/>
          <a:p>
            <a:endParaRPr/>
          </a:p>
        </p:txBody>
      </p:sp>
      <p:sp>
        <p:nvSpPr>
          <p:cNvPr id="79" name="object 79"/>
          <p:cNvSpPr/>
          <p:nvPr/>
        </p:nvSpPr>
        <p:spPr>
          <a:xfrm>
            <a:off x="11783568" y="5651233"/>
            <a:ext cx="9525" cy="3175"/>
          </a:xfrm>
          <a:custGeom>
            <a:avLst/>
            <a:gdLst/>
            <a:ahLst/>
            <a:cxnLst/>
            <a:rect l="l" t="t" r="r" b="b"/>
            <a:pathLst>
              <a:path w="9525" h="3175">
                <a:moveTo>
                  <a:pt x="9143" y="0"/>
                </a:moveTo>
                <a:lnTo>
                  <a:pt x="6096" y="0"/>
                </a:lnTo>
                <a:lnTo>
                  <a:pt x="0" y="3060"/>
                </a:lnTo>
                <a:lnTo>
                  <a:pt x="9143" y="3060"/>
                </a:lnTo>
                <a:lnTo>
                  <a:pt x="9143" y="0"/>
                </a:lnTo>
                <a:close/>
              </a:path>
            </a:pathLst>
          </a:custGeom>
          <a:solidFill>
            <a:srgbClr val="000000"/>
          </a:solidFill>
        </p:spPr>
        <p:txBody>
          <a:bodyPr wrap="square" lIns="0" tIns="0" rIns="0" bIns="0" rtlCol="0"/>
          <a:lstStyle/>
          <a:p>
            <a:endParaRPr/>
          </a:p>
        </p:txBody>
      </p:sp>
      <p:sp>
        <p:nvSpPr>
          <p:cNvPr id="80" name="object 80"/>
          <p:cNvSpPr/>
          <p:nvPr/>
        </p:nvSpPr>
        <p:spPr>
          <a:xfrm>
            <a:off x="10975847" y="5193791"/>
            <a:ext cx="3175" cy="6350"/>
          </a:xfrm>
          <a:custGeom>
            <a:avLst/>
            <a:gdLst/>
            <a:ahLst/>
            <a:cxnLst/>
            <a:rect l="l" t="t" r="r" b="b"/>
            <a:pathLst>
              <a:path w="3175" h="6350">
                <a:moveTo>
                  <a:pt x="3048" y="0"/>
                </a:moveTo>
                <a:lnTo>
                  <a:pt x="0" y="6095"/>
                </a:lnTo>
                <a:lnTo>
                  <a:pt x="3048" y="6095"/>
                </a:lnTo>
                <a:lnTo>
                  <a:pt x="3048" y="0"/>
                </a:lnTo>
                <a:close/>
              </a:path>
            </a:pathLst>
          </a:custGeom>
          <a:solidFill>
            <a:srgbClr val="000000"/>
          </a:solidFill>
        </p:spPr>
        <p:txBody>
          <a:bodyPr wrap="square" lIns="0" tIns="0" rIns="0" bIns="0" rtlCol="0"/>
          <a:lstStyle/>
          <a:p>
            <a:endParaRPr/>
          </a:p>
        </p:txBody>
      </p:sp>
      <p:sp>
        <p:nvSpPr>
          <p:cNvPr id="81" name="object 81"/>
          <p:cNvSpPr/>
          <p:nvPr/>
        </p:nvSpPr>
        <p:spPr>
          <a:xfrm>
            <a:off x="10978895" y="5196838"/>
            <a:ext cx="805180" cy="0"/>
          </a:xfrm>
          <a:custGeom>
            <a:avLst/>
            <a:gdLst/>
            <a:ahLst/>
            <a:cxnLst/>
            <a:rect l="l" t="t" r="r" b="b"/>
            <a:pathLst>
              <a:path w="805179">
                <a:moveTo>
                  <a:pt x="0" y="0"/>
                </a:moveTo>
                <a:lnTo>
                  <a:pt x="804659" y="0"/>
                </a:lnTo>
              </a:path>
            </a:pathLst>
          </a:custGeom>
          <a:ln w="6099">
            <a:solidFill>
              <a:srgbClr val="000000"/>
            </a:solidFill>
          </a:ln>
        </p:spPr>
        <p:txBody>
          <a:bodyPr wrap="square" lIns="0" tIns="0" rIns="0" bIns="0" rtlCol="0"/>
          <a:lstStyle/>
          <a:p>
            <a:endParaRPr/>
          </a:p>
        </p:txBody>
      </p:sp>
      <p:sp>
        <p:nvSpPr>
          <p:cNvPr id="82" name="object 82"/>
          <p:cNvSpPr/>
          <p:nvPr/>
        </p:nvSpPr>
        <p:spPr>
          <a:xfrm>
            <a:off x="11783568" y="5193791"/>
            <a:ext cx="9525" cy="6350"/>
          </a:xfrm>
          <a:custGeom>
            <a:avLst/>
            <a:gdLst/>
            <a:ahLst/>
            <a:cxnLst/>
            <a:rect l="l" t="t" r="r" b="b"/>
            <a:pathLst>
              <a:path w="9525" h="6350">
                <a:moveTo>
                  <a:pt x="9143" y="0"/>
                </a:moveTo>
                <a:lnTo>
                  <a:pt x="0" y="0"/>
                </a:lnTo>
                <a:lnTo>
                  <a:pt x="6096" y="6095"/>
                </a:lnTo>
                <a:lnTo>
                  <a:pt x="9143" y="6095"/>
                </a:lnTo>
                <a:lnTo>
                  <a:pt x="9143" y="0"/>
                </a:lnTo>
                <a:close/>
              </a:path>
            </a:pathLst>
          </a:custGeom>
          <a:solidFill>
            <a:srgbClr val="000000"/>
          </a:solidFill>
        </p:spPr>
        <p:txBody>
          <a:bodyPr wrap="square" lIns="0" tIns="0" rIns="0" bIns="0" rtlCol="0"/>
          <a:lstStyle/>
          <a:p>
            <a:endParaRPr/>
          </a:p>
        </p:txBody>
      </p:sp>
      <p:sp>
        <p:nvSpPr>
          <p:cNvPr id="83" name="object 83"/>
          <p:cNvSpPr/>
          <p:nvPr/>
        </p:nvSpPr>
        <p:spPr>
          <a:xfrm>
            <a:off x="10972800" y="5212079"/>
            <a:ext cx="424180" cy="243840"/>
          </a:xfrm>
          <a:custGeom>
            <a:avLst/>
            <a:gdLst/>
            <a:ahLst/>
            <a:cxnLst/>
            <a:rect l="l" t="t" r="r" b="b"/>
            <a:pathLst>
              <a:path w="424179" h="243839">
                <a:moveTo>
                  <a:pt x="6096" y="0"/>
                </a:moveTo>
                <a:lnTo>
                  <a:pt x="0" y="9144"/>
                </a:lnTo>
                <a:lnTo>
                  <a:pt x="417829" y="243840"/>
                </a:lnTo>
                <a:lnTo>
                  <a:pt x="423925" y="234696"/>
                </a:lnTo>
                <a:lnTo>
                  <a:pt x="6096" y="0"/>
                </a:lnTo>
                <a:close/>
              </a:path>
            </a:pathLst>
          </a:custGeom>
          <a:solidFill>
            <a:srgbClr val="000000"/>
          </a:solidFill>
        </p:spPr>
        <p:txBody>
          <a:bodyPr wrap="square" lIns="0" tIns="0" rIns="0" bIns="0" rtlCol="0"/>
          <a:lstStyle/>
          <a:p>
            <a:endParaRPr/>
          </a:p>
        </p:txBody>
      </p:sp>
      <p:sp>
        <p:nvSpPr>
          <p:cNvPr id="84" name="object 84"/>
          <p:cNvSpPr/>
          <p:nvPr/>
        </p:nvSpPr>
        <p:spPr>
          <a:xfrm>
            <a:off x="11390376" y="5212079"/>
            <a:ext cx="402590" cy="243840"/>
          </a:xfrm>
          <a:custGeom>
            <a:avLst/>
            <a:gdLst/>
            <a:ahLst/>
            <a:cxnLst/>
            <a:rect l="l" t="t" r="r" b="b"/>
            <a:pathLst>
              <a:path w="402590" h="243839">
                <a:moveTo>
                  <a:pt x="395985" y="0"/>
                </a:moveTo>
                <a:lnTo>
                  <a:pt x="0" y="234696"/>
                </a:lnTo>
                <a:lnTo>
                  <a:pt x="6096" y="243840"/>
                </a:lnTo>
                <a:lnTo>
                  <a:pt x="402081" y="9144"/>
                </a:lnTo>
                <a:lnTo>
                  <a:pt x="395985" y="0"/>
                </a:lnTo>
                <a:close/>
              </a:path>
            </a:pathLst>
          </a:custGeom>
          <a:solidFill>
            <a:srgbClr val="000000"/>
          </a:solidFill>
        </p:spPr>
        <p:txBody>
          <a:bodyPr wrap="square" lIns="0" tIns="0" rIns="0" bIns="0" rtlCol="0"/>
          <a:lstStyle/>
          <a:p>
            <a:endParaRPr/>
          </a:p>
        </p:txBody>
      </p:sp>
      <p:sp>
        <p:nvSpPr>
          <p:cNvPr id="85" name="object 85"/>
          <p:cNvSpPr/>
          <p:nvPr/>
        </p:nvSpPr>
        <p:spPr>
          <a:xfrm>
            <a:off x="11292840" y="5346191"/>
            <a:ext cx="207010" cy="207645"/>
          </a:xfrm>
          <a:custGeom>
            <a:avLst/>
            <a:gdLst/>
            <a:ahLst/>
            <a:cxnLst/>
            <a:rect l="l" t="t" r="r" b="b"/>
            <a:pathLst>
              <a:path w="207009" h="207645">
                <a:moveTo>
                  <a:pt x="103377" y="0"/>
                </a:moveTo>
                <a:lnTo>
                  <a:pt x="62864" y="8001"/>
                </a:lnTo>
                <a:lnTo>
                  <a:pt x="30099" y="30099"/>
                </a:lnTo>
                <a:lnTo>
                  <a:pt x="8000" y="63119"/>
                </a:lnTo>
                <a:lnTo>
                  <a:pt x="0" y="103759"/>
                </a:lnTo>
                <a:lnTo>
                  <a:pt x="8000" y="144526"/>
                </a:lnTo>
                <a:lnTo>
                  <a:pt x="30099" y="177546"/>
                </a:lnTo>
                <a:lnTo>
                  <a:pt x="62864" y="199517"/>
                </a:lnTo>
                <a:lnTo>
                  <a:pt x="103377" y="207645"/>
                </a:lnTo>
                <a:lnTo>
                  <a:pt x="144017" y="199517"/>
                </a:lnTo>
                <a:lnTo>
                  <a:pt x="176783" y="177546"/>
                </a:lnTo>
                <a:lnTo>
                  <a:pt x="198881" y="144526"/>
                </a:lnTo>
                <a:lnTo>
                  <a:pt x="206882" y="103759"/>
                </a:lnTo>
                <a:lnTo>
                  <a:pt x="198881" y="63119"/>
                </a:lnTo>
                <a:lnTo>
                  <a:pt x="176783" y="30099"/>
                </a:lnTo>
                <a:lnTo>
                  <a:pt x="144017" y="8001"/>
                </a:lnTo>
                <a:lnTo>
                  <a:pt x="103377" y="0"/>
                </a:lnTo>
                <a:close/>
              </a:path>
            </a:pathLst>
          </a:custGeom>
          <a:solidFill>
            <a:srgbClr val="C60704"/>
          </a:solidFill>
        </p:spPr>
        <p:txBody>
          <a:bodyPr wrap="square" lIns="0" tIns="0" rIns="0" bIns="0" rtlCol="0"/>
          <a:lstStyle/>
          <a:p>
            <a:endParaRPr/>
          </a:p>
        </p:txBody>
      </p:sp>
      <p:sp>
        <p:nvSpPr>
          <p:cNvPr id="86" name="object 86"/>
          <p:cNvSpPr/>
          <p:nvPr/>
        </p:nvSpPr>
        <p:spPr>
          <a:xfrm>
            <a:off x="11335511" y="5382767"/>
            <a:ext cx="100330" cy="109855"/>
          </a:xfrm>
          <a:custGeom>
            <a:avLst/>
            <a:gdLst/>
            <a:ahLst/>
            <a:cxnLst/>
            <a:rect l="l" t="t" r="r" b="b"/>
            <a:pathLst>
              <a:path w="100329" h="109854">
                <a:moveTo>
                  <a:pt x="66929" y="0"/>
                </a:moveTo>
                <a:lnTo>
                  <a:pt x="42672" y="0"/>
                </a:lnTo>
                <a:lnTo>
                  <a:pt x="0" y="109600"/>
                </a:lnTo>
                <a:lnTo>
                  <a:pt x="24384" y="109600"/>
                </a:lnTo>
                <a:lnTo>
                  <a:pt x="33528" y="85216"/>
                </a:lnTo>
                <a:lnTo>
                  <a:pt x="100076" y="85216"/>
                </a:lnTo>
                <a:lnTo>
                  <a:pt x="92964" y="66928"/>
                </a:lnTo>
                <a:lnTo>
                  <a:pt x="39624" y="66928"/>
                </a:lnTo>
                <a:lnTo>
                  <a:pt x="54864" y="24383"/>
                </a:lnTo>
                <a:lnTo>
                  <a:pt x="76454" y="24383"/>
                </a:lnTo>
                <a:lnTo>
                  <a:pt x="66929" y="0"/>
                </a:lnTo>
                <a:close/>
              </a:path>
            </a:pathLst>
          </a:custGeom>
          <a:solidFill>
            <a:srgbClr val="CDD6DF">
              <a:alpha val="94509"/>
            </a:srgbClr>
          </a:solidFill>
        </p:spPr>
        <p:txBody>
          <a:bodyPr wrap="square" lIns="0" tIns="0" rIns="0" bIns="0" rtlCol="0"/>
          <a:lstStyle/>
          <a:p>
            <a:endParaRPr/>
          </a:p>
        </p:txBody>
      </p:sp>
      <p:sp>
        <p:nvSpPr>
          <p:cNvPr id="87" name="object 87"/>
          <p:cNvSpPr/>
          <p:nvPr/>
        </p:nvSpPr>
        <p:spPr>
          <a:xfrm>
            <a:off x="11411584" y="5467984"/>
            <a:ext cx="33655" cy="24765"/>
          </a:xfrm>
          <a:custGeom>
            <a:avLst/>
            <a:gdLst/>
            <a:ahLst/>
            <a:cxnLst/>
            <a:rect l="l" t="t" r="r" b="b"/>
            <a:pathLst>
              <a:path w="33654" h="24764">
                <a:moveTo>
                  <a:pt x="24003" y="0"/>
                </a:moveTo>
                <a:lnTo>
                  <a:pt x="0" y="0"/>
                </a:lnTo>
                <a:lnTo>
                  <a:pt x="9144" y="24383"/>
                </a:lnTo>
                <a:lnTo>
                  <a:pt x="33528" y="24383"/>
                </a:lnTo>
                <a:lnTo>
                  <a:pt x="24003" y="0"/>
                </a:lnTo>
                <a:close/>
              </a:path>
            </a:pathLst>
          </a:custGeom>
          <a:solidFill>
            <a:srgbClr val="CDD6DF">
              <a:alpha val="94509"/>
            </a:srgbClr>
          </a:solidFill>
        </p:spPr>
        <p:txBody>
          <a:bodyPr wrap="square" lIns="0" tIns="0" rIns="0" bIns="0" rtlCol="0"/>
          <a:lstStyle/>
          <a:p>
            <a:endParaRPr/>
          </a:p>
        </p:txBody>
      </p:sp>
      <p:sp>
        <p:nvSpPr>
          <p:cNvPr id="88" name="object 88"/>
          <p:cNvSpPr/>
          <p:nvPr/>
        </p:nvSpPr>
        <p:spPr>
          <a:xfrm>
            <a:off x="11390376" y="5407152"/>
            <a:ext cx="38100" cy="42545"/>
          </a:xfrm>
          <a:custGeom>
            <a:avLst/>
            <a:gdLst/>
            <a:ahLst/>
            <a:cxnLst/>
            <a:rect l="l" t="t" r="r" b="b"/>
            <a:pathLst>
              <a:path w="38100" h="42545">
                <a:moveTo>
                  <a:pt x="21590" y="0"/>
                </a:moveTo>
                <a:lnTo>
                  <a:pt x="0" y="0"/>
                </a:lnTo>
                <a:lnTo>
                  <a:pt x="15113" y="42545"/>
                </a:lnTo>
                <a:lnTo>
                  <a:pt x="38100" y="42545"/>
                </a:lnTo>
                <a:lnTo>
                  <a:pt x="21590" y="0"/>
                </a:lnTo>
                <a:close/>
              </a:path>
            </a:pathLst>
          </a:custGeom>
          <a:solidFill>
            <a:srgbClr val="CDD6DF">
              <a:alpha val="94509"/>
            </a:srgbClr>
          </a:solidFill>
        </p:spPr>
        <p:txBody>
          <a:bodyPr wrap="square" lIns="0" tIns="0" rIns="0" bIns="0" rtlCol="0"/>
          <a:lstStyle/>
          <a:p>
            <a:endParaRPr/>
          </a:p>
        </p:txBody>
      </p:sp>
      <p:sp>
        <p:nvSpPr>
          <p:cNvPr id="89" name="object 89"/>
          <p:cNvSpPr/>
          <p:nvPr/>
        </p:nvSpPr>
        <p:spPr>
          <a:xfrm>
            <a:off x="11329416" y="5379720"/>
            <a:ext cx="81915" cy="119380"/>
          </a:xfrm>
          <a:custGeom>
            <a:avLst/>
            <a:gdLst/>
            <a:ahLst/>
            <a:cxnLst/>
            <a:rect l="l" t="t" r="r" b="b"/>
            <a:pathLst>
              <a:path w="81915" h="119379">
                <a:moveTo>
                  <a:pt x="79248" y="0"/>
                </a:moveTo>
                <a:lnTo>
                  <a:pt x="42672" y="0"/>
                </a:lnTo>
                <a:lnTo>
                  <a:pt x="0" y="109727"/>
                </a:lnTo>
                <a:lnTo>
                  <a:pt x="0" y="112775"/>
                </a:lnTo>
                <a:lnTo>
                  <a:pt x="6095" y="118871"/>
                </a:lnTo>
                <a:lnTo>
                  <a:pt x="33527" y="118871"/>
                </a:lnTo>
                <a:lnTo>
                  <a:pt x="33527" y="115823"/>
                </a:lnTo>
                <a:lnTo>
                  <a:pt x="12191" y="115823"/>
                </a:lnTo>
                <a:lnTo>
                  <a:pt x="6095" y="106679"/>
                </a:lnTo>
                <a:lnTo>
                  <a:pt x="15748" y="106679"/>
                </a:lnTo>
                <a:lnTo>
                  <a:pt x="53720" y="9143"/>
                </a:lnTo>
                <a:lnTo>
                  <a:pt x="48767" y="9143"/>
                </a:lnTo>
                <a:lnTo>
                  <a:pt x="54863" y="6095"/>
                </a:lnTo>
                <a:lnTo>
                  <a:pt x="81660" y="6095"/>
                </a:lnTo>
                <a:lnTo>
                  <a:pt x="79248" y="0"/>
                </a:lnTo>
                <a:close/>
              </a:path>
            </a:pathLst>
          </a:custGeom>
          <a:solidFill>
            <a:srgbClr val="111518">
              <a:alpha val="6274"/>
            </a:srgbClr>
          </a:solidFill>
        </p:spPr>
        <p:txBody>
          <a:bodyPr wrap="square" lIns="0" tIns="0" rIns="0" bIns="0" rtlCol="0"/>
          <a:lstStyle/>
          <a:p>
            <a:endParaRPr/>
          </a:p>
        </p:txBody>
      </p:sp>
      <p:sp>
        <p:nvSpPr>
          <p:cNvPr id="90" name="object 90"/>
          <p:cNvSpPr/>
          <p:nvPr/>
        </p:nvSpPr>
        <p:spPr>
          <a:xfrm>
            <a:off x="11417807" y="5497067"/>
            <a:ext cx="30480" cy="0"/>
          </a:xfrm>
          <a:custGeom>
            <a:avLst/>
            <a:gdLst/>
            <a:ahLst/>
            <a:cxnLst/>
            <a:rect l="l" t="t" r="r" b="b"/>
            <a:pathLst>
              <a:path w="30479">
                <a:moveTo>
                  <a:pt x="0" y="0"/>
                </a:moveTo>
                <a:lnTo>
                  <a:pt x="30479" y="0"/>
                </a:lnTo>
              </a:path>
            </a:pathLst>
          </a:custGeom>
          <a:ln w="3175">
            <a:solidFill>
              <a:srgbClr val="111518"/>
            </a:solidFill>
          </a:ln>
        </p:spPr>
        <p:txBody>
          <a:bodyPr wrap="square" lIns="0" tIns="0" rIns="0" bIns="0" rtlCol="0"/>
          <a:lstStyle/>
          <a:p>
            <a:endParaRPr/>
          </a:p>
        </p:txBody>
      </p:sp>
      <p:sp>
        <p:nvSpPr>
          <p:cNvPr id="91" name="object 91"/>
          <p:cNvSpPr/>
          <p:nvPr/>
        </p:nvSpPr>
        <p:spPr>
          <a:xfrm>
            <a:off x="11335511" y="5486400"/>
            <a:ext cx="10160" cy="9525"/>
          </a:xfrm>
          <a:custGeom>
            <a:avLst/>
            <a:gdLst/>
            <a:ahLst/>
            <a:cxnLst/>
            <a:rect l="l" t="t" r="r" b="b"/>
            <a:pathLst>
              <a:path w="10159" h="9525">
                <a:moveTo>
                  <a:pt x="9652" y="0"/>
                </a:moveTo>
                <a:lnTo>
                  <a:pt x="0" y="0"/>
                </a:lnTo>
                <a:lnTo>
                  <a:pt x="6096" y="9143"/>
                </a:lnTo>
                <a:lnTo>
                  <a:pt x="9652" y="0"/>
                </a:lnTo>
                <a:close/>
              </a:path>
            </a:pathLst>
          </a:custGeom>
          <a:solidFill>
            <a:srgbClr val="111518">
              <a:alpha val="6274"/>
            </a:srgbClr>
          </a:solidFill>
        </p:spPr>
        <p:txBody>
          <a:bodyPr wrap="square" lIns="0" tIns="0" rIns="0" bIns="0" rtlCol="0"/>
          <a:lstStyle/>
          <a:p>
            <a:endParaRPr/>
          </a:p>
        </p:txBody>
      </p:sp>
      <p:sp>
        <p:nvSpPr>
          <p:cNvPr id="92" name="object 92"/>
          <p:cNvSpPr/>
          <p:nvPr/>
        </p:nvSpPr>
        <p:spPr>
          <a:xfrm>
            <a:off x="11341607" y="5486400"/>
            <a:ext cx="26670" cy="9525"/>
          </a:xfrm>
          <a:custGeom>
            <a:avLst/>
            <a:gdLst/>
            <a:ahLst/>
            <a:cxnLst/>
            <a:rect l="l" t="t" r="r" b="b"/>
            <a:pathLst>
              <a:path w="26670" h="9525">
                <a:moveTo>
                  <a:pt x="13335" y="0"/>
                </a:moveTo>
                <a:lnTo>
                  <a:pt x="3556" y="0"/>
                </a:lnTo>
                <a:lnTo>
                  <a:pt x="0" y="9143"/>
                </a:lnTo>
                <a:lnTo>
                  <a:pt x="24384" y="9143"/>
                </a:lnTo>
                <a:lnTo>
                  <a:pt x="26416" y="3047"/>
                </a:lnTo>
                <a:lnTo>
                  <a:pt x="12192" y="3047"/>
                </a:lnTo>
                <a:lnTo>
                  <a:pt x="13335" y="0"/>
                </a:lnTo>
                <a:close/>
              </a:path>
            </a:pathLst>
          </a:custGeom>
          <a:solidFill>
            <a:srgbClr val="111518">
              <a:alpha val="6274"/>
            </a:srgbClr>
          </a:solidFill>
        </p:spPr>
        <p:txBody>
          <a:bodyPr wrap="square" lIns="0" tIns="0" rIns="0" bIns="0" rtlCol="0"/>
          <a:lstStyle/>
          <a:p>
            <a:endParaRPr/>
          </a:p>
        </p:txBody>
      </p:sp>
      <p:sp>
        <p:nvSpPr>
          <p:cNvPr id="93" name="object 93"/>
          <p:cNvSpPr/>
          <p:nvPr/>
        </p:nvSpPr>
        <p:spPr>
          <a:xfrm>
            <a:off x="11405616" y="5468111"/>
            <a:ext cx="33655" cy="27940"/>
          </a:xfrm>
          <a:custGeom>
            <a:avLst/>
            <a:gdLst/>
            <a:ahLst/>
            <a:cxnLst/>
            <a:rect l="l" t="t" r="r" b="b"/>
            <a:pathLst>
              <a:path w="33654" h="27939">
                <a:moveTo>
                  <a:pt x="0" y="0"/>
                </a:moveTo>
                <a:lnTo>
                  <a:pt x="9143" y="27431"/>
                </a:lnTo>
                <a:lnTo>
                  <a:pt x="33527" y="27431"/>
                </a:lnTo>
                <a:lnTo>
                  <a:pt x="31114" y="21335"/>
                </a:lnTo>
                <a:lnTo>
                  <a:pt x="21335" y="21335"/>
                </a:lnTo>
                <a:lnTo>
                  <a:pt x="15239" y="18287"/>
                </a:lnTo>
                <a:lnTo>
                  <a:pt x="20192" y="18287"/>
                </a:lnTo>
                <a:lnTo>
                  <a:pt x="15620" y="6096"/>
                </a:lnTo>
                <a:lnTo>
                  <a:pt x="6095" y="6096"/>
                </a:lnTo>
                <a:lnTo>
                  <a:pt x="0" y="0"/>
                </a:lnTo>
                <a:close/>
              </a:path>
            </a:pathLst>
          </a:custGeom>
          <a:solidFill>
            <a:srgbClr val="111518">
              <a:alpha val="6274"/>
            </a:srgbClr>
          </a:solidFill>
        </p:spPr>
        <p:txBody>
          <a:bodyPr wrap="square" lIns="0" tIns="0" rIns="0" bIns="0" rtlCol="0"/>
          <a:lstStyle/>
          <a:p>
            <a:endParaRPr/>
          </a:p>
        </p:txBody>
      </p:sp>
      <p:sp>
        <p:nvSpPr>
          <p:cNvPr id="94" name="object 94"/>
          <p:cNvSpPr/>
          <p:nvPr/>
        </p:nvSpPr>
        <p:spPr>
          <a:xfrm>
            <a:off x="11396471" y="5385815"/>
            <a:ext cx="53975" cy="109855"/>
          </a:xfrm>
          <a:custGeom>
            <a:avLst/>
            <a:gdLst/>
            <a:ahLst/>
            <a:cxnLst/>
            <a:rect l="l" t="t" r="r" b="b"/>
            <a:pathLst>
              <a:path w="53975" h="109854">
                <a:moveTo>
                  <a:pt x="0" y="0"/>
                </a:moveTo>
                <a:lnTo>
                  <a:pt x="42672" y="109728"/>
                </a:lnTo>
                <a:lnTo>
                  <a:pt x="48768" y="100584"/>
                </a:lnTo>
                <a:lnTo>
                  <a:pt x="53721" y="100584"/>
                </a:lnTo>
                <a:lnTo>
                  <a:pt x="15748" y="3048"/>
                </a:lnTo>
                <a:lnTo>
                  <a:pt x="6096" y="3048"/>
                </a:lnTo>
                <a:lnTo>
                  <a:pt x="0" y="0"/>
                </a:lnTo>
                <a:close/>
              </a:path>
            </a:pathLst>
          </a:custGeom>
          <a:solidFill>
            <a:srgbClr val="111518">
              <a:alpha val="6274"/>
            </a:srgbClr>
          </a:solidFill>
        </p:spPr>
        <p:txBody>
          <a:bodyPr wrap="square" lIns="0" tIns="0" rIns="0" bIns="0" rtlCol="0"/>
          <a:lstStyle/>
          <a:p>
            <a:endParaRPr/>
          </a:p>
        </p:txBody>
      </p:sp>
      <p:sp>
        <p:nvSpPr>
          <p:cNvPr id="95" name="object 95"/>
          <p:cNvSpPr/>
          <p:nvPr/>
        </p:nvSpPr>
        <p:spPr>
          <a:xfrm>
            <a:off x="11439143" y="5486400"/>
            <a:ext cx="12700" cy="9525"/>
          </a:xfrm>
          <a:custGeom>
            <a:avLst/>
            <a:gdLst/>
            <a:ahLst/>
            <a:cxnLst/>
            <a:rect l="l" t="t" r="r" b="b"/>
            <a:pathLst>
              <a:path w="12700" h="9525">
                <a:moveTo>
                  <a:pt x="11049" y="0"/>
                </a:moveTo>
                <a:lnTo>
                  <a:pt x="6096" y="0"/>
                </a:lnTo>
                <a:lnTo>
                  <a:pt x="0" y="9143"/>
                </a:lnTo>
                <a:lnTo>
                  <a:pt x="12191" y="9143"/>
                </a:lnTo>
                <a:lnTo>
                  <a:pt x="12191" y="3047"/>
                </a:lnTo>
                <a:lnTo>
                  <a:pt x="11049" y="0"/>
                </a:lnTo>
                <a:close/>
              </a:path>
            </a:pathLst>
          </a:custGeom>
          <a:solidFill>
            <a:srgbClr val="111518">
              <a:alpha val="6274"/>
            </a:srgbClr>
          </a:solidFill>
        </p:spPr>
        <p:txBody>
          <a:bodyPr wrap="square" lIns="0" tIns="0" rIns="0" bIns="0" rtlCol="0"/>
          <a:lstStyle/>
          <a:p>
            <a:endParaRPr/>
          </a:p>
        </p:txBody>
      </p:sp>
      <p:sp>
        <p:nvSpPr>
          <p:cNvPr id="96" name="object 96"/>
          <p:cNvSpPr/>
          <p:nvPr/>
        </p:nvSpPr>
        <p:spPr>
          <a:xfrm>
            <a:off x="11353800" y="5462015"/>
            <a:ext cx="65405" cy="27940"/>
          </a:xfrm>
          <a:custGeom>
            <a:avLst/>
            <a:gdLst/>
            <a:ahLst/>
            <a:cxnLst/>
            <a:rect l="l" t="t" r="r" b="b"/>
            <a:pathLst>
              <a:path w="65404" h="27939">
                <a:moveTo>
                  <a:pt x="64007" y="0"/>
                </a:moveTo>
                <a:lnTo>
                  <a:pt x="9144" y="0"/>
                </a:lnTo>
                <a:lnTo>
                  <a:pt x="9144" y="3048"/>
                </a:lnTo>
                <a:lnTo>
                  <a:pt x="0" y="27432"/>
                </a:lnTo>
                <a:lnTo>
                  <a:pt x="6096" y="24384"/>
                </a:lnTo>
                <a:lnTo>
                  <a:pt x="15240" y="24384"/>
                </a:lnTo>
                <a:lnTo>
                  <a:pt x="19303" y="12192"/>
                </a:lnTo>
                <a:lnTo>
                  <a:pt x="15240" y="12192"/>
                </a:lnTo>
                <a:lnTo>
                  <a:pt x="21335" y="6096"/>
                </a:lnTo>
                <a:lnTo>
                  <a:pt x="65150" y="6096"/>
                </a:lnTo>
                <a:lnTo>
                  <a:pt x="64007" y="3048"/>
                </a:lnTo>
                <a:lnTo>
                  <a:pt x="64007" y="0"/>
                </a:lnTo>
                <a:close/>
              </a:path>
            </a:pathLst>
          </a:custGeom>
          <a:solidFill>
            <a:srgbClr val="111518">
              <a:alpha val="6274"/>
            </a:srgbClr>
          </a:solidFill>
        </p:spPr>
        <p:txBody>
          <a:bodyPr wrap="square" lIns="0" tIns="0" rIns="0" bIns="0" rtlCol="0"/>
          <a:lstStyle/>
          <a:p>
            <a:endParaRPr/>
          </a:p>
        </p:txBody>
      </p:sp>
      <p:sp>
        <p:nvSpPr>
          <p:cNvPr id="97" name="object 97"/>
          <p:cNvSpPr/>
          <p:nvPr/>
        </p:nvSpPr>
        <p:spPr>
          <a:xfrm>
            <a:off x="11353800" y="5486400"/>
            <a:ext cx="15240" cy="3175"/>
          </a:xfrm>
          <a:custGeom>
            <a:avLst/>
            <a:gdLst/>
            <a:ahLst/>
            <a:cxnLst/>
            <a:rect l="l" t="t" r="r" b="b"/>
            <a:pathLst>
              <a:path w="15240" h="3175">
                <a:moveTo>
                  <a:pt x="15240" y="0"/>
                </a:moveTo>
                <a:lnTo>
                  <a:pt x="6096" y="0"/>
                </a:lnTo>
                <a:lnTo>
                  <a:pt x="0" y="3047"/>
                </a:lnTo>
                <a:lnTo>
                  <a:pt x="14224" y="3047"/>
                </a:lnTo>
                <a:lnTo>
                  <a:pt x="15240" y="0"/>
                </a:lnTo>
                <a:close/>
              </a:path>
            </a:pathLst>
          </a:custGeom>
          <a:solidFill>
            <a:srgbClr val="111518">
              <a:alpha val="6274"/>
            </a:srgbClr>
          </a:solidFill>
        </p:spPr>
        <p:txBody>
          <a:bodyPr wrap="square" lIns="0" tIns="0" rIns="0" bIns="0" rtlCol="0"/>
          <a:lstStyle/>
          <a:p>
            <a:endParaRPr/>
          </a:p>
        </p:txBody>
      </p:sp>
      <p:sp>
        <p:nvSpPr>
          <p:cNvPr id="98" name="object 98"/>
          <p:cNvSpPr/>
          <p:nvPr/>
        </p:nvSpPr>
        <p:spPr>
          <a:xfrm>
            <a:off x="11420856" y="5486400"/>
            <a:ext cx="6350" cy="3175"/>
          </a:xfrm>
          <a:custGeom>
            <a:avLst/>
            <a:gdLst/>
            <a:ahLst/>
            <a:cxnLst/>
            <a:rect l="l" t="t" r="r" b="b"/>
            <a:pathLst>
              <a:path w="6350" h="3175">
                <a:moveTo>
                  <a:pt x="4952" y="0"/>
                </a:moveTo>
                <a:lnTo>
                  <a:pt x="0" y="0"/>
                </a:lnTo>
                <a:lnTo>
                  <a:pt x="6096" y="3047"/>
                </a:lnTo>
                <a:lnTo>
                  <a:pt x="4952" y="0"/>
                </a:lnTo>
                <a:close/>
              </a:path>
            </a:pathLst>
          </a:custGeom>
          <a:solidFill>
            <a:srgbClr val="111518">
              <a:alpha val="6274"/>
            </a:srgbClr>
          </a:solidFill>
        </p:spPr>
        <p:txBody>
          <a:bodyPr wrap="square" lIns="0" tIns="0" rIns="0" bIns="0" rtlCol="0"/>
          <a:lstStyle/>
          <a:p>
            <a:endParaRPr/>
          </a:p>
        </p:txBody>
      </p:sp>
      <p:sp>
        <p:nvSpPr>
          <p:cNvPr id="99" name="object 99"/>
          <p:cNvSpPr/>
          <p:nvPr/>
        </p:nvSpPr>
        <p:spPr>
          <a:xfrm>
            <a:off x="11425808" y="5487923"/>
            <a:ext cx="11430" cy="0"/>
          </a:xfrm>
          <a:custGeom>
            <a:avLst/>
            <a:gdLst/>
            <a:ahLst/>
            <a:cxnLst/>
            <a:rect l="l" t="t" r="r" b="b"/>
            <a:pathLst>
              <a:path w="11429">
                <a:moveTo>
                  <a:pt x="0" y="0"/>
                </a:moveTo>
                <a:lnTo>
                  <a:pt x="10922" y="0"/>
                </a:lnTo>
              </a:path>
            </a:pathLst>
          </a:custGeom>
          <a:ln w="3175">
            <a:solidFill>
              <a:srgbClr val="111518"/>
            </a:solidFill>
          </a:ln>
        </p:spPr>
        <p:txBody>
          <a:bodyPr wrap="square" lIns="0" tIns="0" rIns="0" bIns="0" rtlCol="0"/>
          <a:lstStyle/>
          <a:p>
            <a:endParaRPr/>
          </a:p>
        </p:txBody>
      </p:sp>
      <p:sp>
        <p:nvSpPr>
          <p:cNvPr id="100" name="object 100"/>
          <p:cNvSpPr/>
          <p:nvPr/>
        </p:nvSpPr>
        <p:spPr>
          <a:xfrm>
            <a:off x="11369040" y="5468111"/>
            <a:ext cx="6350" cy="6350"/>
          </a:xfrm>
          <a:custGeom>
            <a:avLst/>
            <a:gdLst/>
            <a:ahLst/>
            <a:cxnLst/>
            <a:rect l="l" t="t" r="r" b="b"/>
            <a:pathLst>
              <a:path w="6350" h="6350">
                <a:moveTo>
                  <a:pt x="6095" y="0"/>
                </a:moveTo>
                <a:lnTo>
                  <a:pt x="0" y="6096"/>
                </a:lnTo>
                <a:lnTo>
                  <a:pt x="4063" y="6096"/>
                </a:lnTo>
                <a:lnTo>
                  <a:pt x="6095" y="0"/>
                </a:lnTo>
                <a:close/>
              </a:path>
            </a:pathLst>
          </a:custGeom>
          <a:solidFill>
            <a:srgbClr val="111518">
              <a:alpha val="6274"/>
            </a:srgbClr>
          </a:solidFill>
        </p:spPr>
        <p:txBody>
          <a:bodyPr wrap="square" lIns="0" tIns="0" rIns="0" bIns="0" rtlCol="0"/>
          <a:lstStyle/>
          <a:p>
            <a:endParaRPr/>
          </a:p>
        </p:txBody>
      </p:sp>
      <p:sp>
        <p:nvSpPr>
          <p:cNvPr id="101" name="object 101"/>
          <p:cNvSpPr/>
          <p:nvPr/>
        </p:nvSpPr>
        <p:spPr>
          <a:xfrm>
            <a:off x="11373104" y="5468111"/>
            <a:ext cx="34925" cy="6350"/>
          </a:xfrm>
          <a:custGeom>
            <a:avLst/>
            <a:gdLst/>
            <a:ahLst/>
            <a:cxnLst/>
            <a:rect l="l" t="t" r="r" b="b"/>
            <a:pathLst>
              <a:path w="34925" h="6350">
                <a:moveTo>
                  <a:pt x="32512" y="0"/>
                </a:moveTo>
                <a:lnTo>
                  <a:pt x="2031" y="0"/>
                </a:lnTo>
                <a:lnTo>
                  <a:pt x="0" y="6096"/>
                </a:lnTo>
                <a:lnTo>
                  <a:pt x="34544" y="6096"/>
                </a:lnTo>
                <a:lnTo>
                  <a:pt x="32512" y="0"/>
                </a:lnTo>
                <a:close/>
              </a:path>
            </a:pathLst>
          </a:custGeom>
          <a:solidFill>
            <a:srgbClr val="111518">
              <a:alpha val="6274"/>
            </a:srgbClr>
          </a:solidFill>
        </p:spPr>
        <p:txBody>
          <a:bodyPr wrap="square" lIns="0" tIns="0" rIns="0" bIns="0" rtlCol="0"/>
          <a:lstStyle/>
          <a:p>
            <a:endParaRPr/>
          </a:p>
        </p:txBody>
      </p:sp>
      <p:sp>
        <p:nvSpPr>
          <p:cNvPr id="102" name="object 102"/>
          <p:cNvSpPr/>
          <p:nvPr/>
        </p:nvSpPr>
        <p:spPr>
          <a:xfrm>
            <a:off x="11405616" y="5468111"/>
            <a:ext cx="15875" cy="6350"/>
          </a:xfrm>
          <a:custGeom>
            <a:avLst/>
            <a:gdLst/>
            <a:ahLst/>
            <a:cxnLst/>
            <a:rect l="l" t="t" r="r" b="b"/>
            <a:pathLst>
              <a:path w="15875" h="6350">
                <a:moveTo>
                  <a:pt x="13334" y="0"/>
                </a:moveTo>
                <a:lnTo>
                  <a:pt x="0" y="0"/>
                </a:lnTo>
                <a:lnTo>
                  <a:pt x="6095" y="6096"/>
                </a:lnTo>
                <a:lnTo>
                  <a:pt x="15620" y="6096"/>
                </a:lnTo>
                <a:lnTo>
                  <a:pt x="13334" y="0"/>
                </a:lnTo>
                <a:close/>
              </a:path>
            </a:pathLst>
          </a:custGeom>
          <a:solidFill>
            <a:srgbClr val="111518">
              <a:alpha val="6274"/>
            </a:srgbClr>
          </a:solidFill>
        </p:spPr>
        <p:txBody>
          <a:bodyPr wrap="square" lIns="0" tIns="0" rIns="0" bIns="0" rtlCol="0"/>
          <a:lstStyle/>
          <a:p>
            <a:endParaRPr/>
          </a:p>
        </p:txBody>
      </p:sp>
      <p:sp>
        <p:nvSpPr>
          <p:cNvPr id="103" name="object 103"/>
          <p:cNvSpPr/>
          <p:nvPr/>
        </p:nvSpPr>
        <p:spPr>
          <a:xfrm>
            <a:off x="11369040" y="5401055"/>
            <a:ext cx="43180" cy="55244"/>
          </a:xfrm>
          <a:custGeom>
            <a:avLst/>
            <a:gdLst/>
            <a:ahLst/>
            <a:cxnLst/>
            <a:rect l="l" t="t" r="r" b="b"/>
            <a:pathLst>
              <a:path w="43179" h="55245">
                <a:moveTo>
                  <a:pt x="24383" y="0"/>
                </a:moveTo>
                <a:lnTo>
                  <a:pt x="18287" y="0"/>
                </a:lnTo>
                <a:lnTo>
                  <a:pt x="15239" y="3048"/>
                </a:lnTo>
                <a:lnTo>
                  <a:pt x="15239" y="6096"/>
                </a:lnTo>
                <a:lnTo>
                  <a:pt x="0" y="45720"/>
                </a:lnTo>
                <a:lnTo>
                  <a:pt x="0" y="51816"/>
                </a:lnTo>
                <a:lnTo>
                  <a:pt x="3048" y="51816"/>
                </a:lnTo>
                <a:lnTo>
                  <a:pt x="3048" y="54864"/>
                </a:lnTo>
                <a:lnTo>
                  <a:pt x="36575" y="54864"/>
                </a:lnTo>
                <a:lnTo>
                  <a:pt x="42671" y="48768"/>
                </a:lnTo>
                <a:lnTo>
                  <a:pt x="12191" y="48768"/>
                </a:lnTo>
                <a:lnTo>
                  <a:pt x="6095" y="42672"/>
                </a:lnTo>
                <a:lnTo>
                  <a:pt x="14477" y="42672"/>
                </a:lnTo>
                <a:lnTo>
                  <a:pt x="21335" y="25019"/>
                </a:lnTo>
                <a:lnTo>
                  <a:pt x="15239" y="9144"/>
                </a:lnTo>
                <a:lnTo>
                  <a:pt x="28575" y="9144"/>
                </a:lnTo>
                <a:lnTo>
                  <a:pt x="27431" y="6096"/>
                </a:lnTo>
                <a:lnTo>
                  <a:pt x="24383" y="3048"/>
                </a:lnTo>
                <a:lnTo>
                  <a:pt x="24383" y="0"/>
                </a:lnTo>
                <a:close/>
              </a:path>
            </a:pathLst>
          </a:custGeom>
          <a:solidFill>
            <a:srgbClr val="111518">
              <a:alpha val="6274"/>
            </a:srgbClr>
          </a:solidFill>
        </p:spPr>
        <p:txBody>
          <a:bodyPr wrap="square" lIns="0" tIns="0" rIns="0" bIns="0" rtlCol="0"/>
          <a:lstStyle/>
          <a:p>
            <a:endParaRPr/>
          </a:p>
        </p:txBody>
      </p:sp>
      <p:sp>
        <p:nvSpPr>
          <p:cNvPr id="104" name="object 104"/>
          <p:cNvSpPr/>
          <p:nvPr/>
        </p:nvSpPr>
        <p:spPr>
          <a:xfrm>
            <a:off x="11375135" y="5443728"/>
            <a:ext cx="8890" cy="6350"/>
          </a:xfrm>
          <a:custGeom>
            <a:avLst/>
            <a:gdLst/>
            <a:ahLst/>
            <a:cxnLst/>
            <a:rect l="l" t="t" r="r" b="b"/>
            <a:pathLst>
              <a:path w="8890" h="6350">
                <a:moveTo>
                  <a:pt x="8382" y="0"/>
                </a:moveTo>
                <a:lnTo>
                  <a:pt x="0" y="0"/>
                </a:lnTo>
                <a:lnTo>
                  <a:pt x="6096" y="6096"/>
                </a:lnTo>
                <a:lnTo>
                  <a:pt x="8382" y="0"/>
                </a:lnTo>
                <a:close/>
              </a:path>
            </a:pathLst>
          </a:custGeom>
          <a:solidFill>
            <a:srgbClr val="111518">
              <a:alpha val="6274"/>
            </a:srgbClr>
          </a:solidFill>
        </p:spPr>
        <p:txBody>
          <a:bodyPr wrap="square" lIns="0" tIns="0" rIns="0" bIns="0" rtlCol="0"/>
          <a:lstStyle/>
          <a:p>
            <a:endParaRPr/>
          </a:p>
        </p:txBody>
      </p:sp>
      <p:sp>
        <p:nvSpPr>
          <p:cNvPr id="105" name="object 105"/>
          <p:cNvSpPr/>
          <p:nvPr/>
        </p:nvSpPr>
        <p:spPr>
          <a:xfrm>
            <a:off x="11381231" y="5443728"/>
            <a:ext cx="18415" cy="6350"/>
          </a:xfrm>
          <a:custGeom>
            <a:avLst/>
            <a:gdLst/>
            <a:ahLst/>
            <a:cxnLst/>
            <a:rect l="l" t="t" r="r" b="b"/>
            <a:pathLst>
              <a:path w="18415" h="6350">
                <a:moveTo>
                  <a:pt x="15875" y="0"/>
                </a:moveTo>
                <a:lnTo>
                  <a:pt x="2286" y="0"/>
                </a:lnTo>
                <a:lnTo>
                  <a:pt x="0" y="6096"/>
                </a:lnTo>
                <a:lnTo>
                  <a:pt x="18288" y="6096"/>
                </a:lnTo>
                <a:lnTo>
                  <a:pt x="15875" y="0"/>
                </a:lnTo>
                <a:close/>
              </a:path>
            </a:pathLst>
          </a:custGeom>
          <a:solidFill>
            <a:srgbClr val="111518">
              <a:alpha val="6274"/>
            </a:srgbClr>
          </a:solidFill>
        </p:spPr>
        <p:txBody>
          <a:bodyPr wrap="square" lIns="0" tIns="0" rIns="0" bIns="0" rtlCol="0"/>
          <a:lstStyle/>
          <a:p>
            <a:endParaRPr/>
          </a:p>
        </p:txBody>
      </p:sp>
      <p:sp>
        <p:nvSpPr>
          <p:cNvPr id="106" name="object 106"/>
          <p:cNvSpPr/>
          <p:nvPr/>
        </p:nvSpPr>
        <p:spPr>
          <a:xfrm>
            <a:off x="11390376" y="5410200"/>
            <a:ext cx="20320" cy="40005"/>
          </a:xfrm>
          <a:custGeom>
            <a:avLst/>
            <a:gdLst/>
            <a:ahLst/>
            <a:cxnLst/>
            <a:rect l="l" t="t" r="r" b="b"/>
            <a:pathLst>
              <a:path w="20320" h="40004">
                <a:moveTo>
                  <a:pt x="7239" y="0"/>
                </a:moveTo>
                <a:lnTo>
                  <a:pt x="6096" y="0"/>
                </a:lnTo>
                <a:lnTo>
                  <a:pt x="0" y="15875"/>
                </a:lnTo>
                <a:lnTo>
                  <a:pt x="9144" y="39624"/>
                </a:lnTo>
                <a:lnTo>
                  <a:pt x="15240" y="33528"/>
                </a:lnTo>
                <a:lnTo>
                  <a:pt x="20193" y="33528"/>
                </a:lnTo>
                <a:lnTo>
                  <a:pt x="7239" y="0"/>
                </a:lnTo>
                <a:close/>
              </a:path>
            </a:pathLst>
          </a:custGeom>
          <a:solidFill>
            <a:srgbClr val="111518">
              <a:alpha val="6274"/>
            </a:srgbClr>
          </a:solidFill>
        </p:spPr>
        <p:txBody>
          <a:bodyPr wrap="square" lIns="0" tIns="0" rIns="0" bIns="0" rtlCol="0"/>
          <a:lstStyle/>
          <a:p>
            <a:endParaRPr/>
          </a:p>
        </p:txBody>
      </p:sp>
      <p:sp>
        <p:nvSpPr>
          <p:cNvPr id="107" name="object 107"/>
          <p:cNvSpPr/>
          <p:nvPr/>
        </p:nvSpPr>
        <p:spPr>
          <a:xfrm>
            <a:off x="11399519" y="5443728"/>
            <a:ext cx="12700" cy="6350"/>
          </a:xfrm>
          <a:custGeom>
            <a:avLst/>
            <a:gdLst/>
            <a:ahLst/>
            <a:cxnLst/>
            <a:rect l="l" t="t" r="r" b="b"/>
            <a:pathLst>
              <a:path w="12700" h="6350">
                <a:moveTo>
                  <a:pt x="11049" y="0"/>
                </a:moveTo>
                <a:lnTo>
                  <a:pt x="6096" y="0"/>
                </a:lnTo>
                <a:lnTo>
                  <a:pt x="0" y="6096"/>
                </a:lnTo>
                <a:lnTo>
                  <a:pt x="12191" y="6096"/>
                </a:lnTo>
                <a:lnTo>
                  <a:pt x="12191" y="3048"/>
                </a:lnTo>
                <a:lnTo>
                  <a:pt x="11049" y="0"/>
                </a:lnTo>
                <a:close/>
              </a:path>
            </a:pathLst>
          </a:custGeom>
          <a:solidFill>
            <a:srgbClr val="111518">
              <a:alpha val="6274"/>
            </a:srgbClr>
          </a:solidFill>
        </p:spPr>
        <p:txBody>
          <a:bodyPr wrap="square" lIns="0" tIns="0" rIns="0" bIns="0" rtlCol="0"/>
          <a:lstStyle/>
          <a:p>
            <a:endParaRPr/>
          </a:p>
        </p:txBody>
      </p:sp>
      <p:sp>
        <p:nvSpPr>
          <p:cNvPr id="108" name="object 108"/>
          <p:cNvSpPr/>
          <p:nvPr/>
        </p:nvSpPr>
        <p:spPr>
          <a:xfrm>
            <a:off x="11384280" y="5410200"/>
            <a:ext cx="12700" cy="15875"/>
          </a:xfrm>
          <a:custGeom>
            <a:avLst/>
            <a:gdLst/>
            <a:ahLst/>
            <a:cxnLst/>
            <a:rect l="l" t="t" r="r" b="b"/>
            <a:pathLst>
              <a:path w="12700" h="15875">
                <a:moveTo>
                  <a:pt x="12192" y="0"/>
                </a:moveTo>
                <a:lnTo>
                  <a:pt x="0" y="0"/>
                </a:lnTo>
                <a:lnTo>
                  <a:pt x="6096" y="15875"/>
                </a:lnTo>
                <a:lnTo>
                  <a:pt x="12192" y="0"/>
                </a:lnTo>
                <a:close/>
              </a:path>
            </a:pathLst>
          </a:custGeom>
          <a:solidFill>
            <a:srgbClr val="111518">
              <a:alpha val="6274"/>
            </a:srgbClr>
          </a:solidFill>
        </p:spPr>
        <p:txBody>
          <a:bodyPr wrap="square" lIns="0" tIns="0" rIns="0" bIns="0" rtlCol="0"/>
          <a:lstStyle/>
          <a:p>
            <a:endParaRPr/>
          </a:p>
        </p:txBody>
      </p:sp>
      <p:sp>
        <p:nvSpPr>
          <p:cNvPr id="109" name="object 109"/>
          <p:cNvSpPr/>
          <p:nvPr/>
        </p:nvSpPr>
        <p:spPr>
          <a:xfrm>
            <a:off x="11378183" y="5385815"/>
            <a:ext cx="6350" cy="3175"/>
          </a:xfrm>
          <a:custGeom>
            <a:avLst/>
            <a:gdLst/>
            <a:ahLst/>
            <a:cxnLst/>
            <a:rect l="l" t="t" r="r" b="b"/>
            <a:pathLst>
              <a:path w="6350" h="3175">
                <a:moveTo>
                  <a:pt x="6096" y="0"/>
                </a:moveTo>
                <a:lnTo>
                  <a:pt x="0" y="3048"/>
                </a:lnTo>
                <a:lnTo>
                  <a:pt x="4952" y="3048"/>
                </a:lnTo>
                <a:lnTo>
                  <a:pt x="6096" y="0"/>
                </a:lnTo>
                <a:close/>
              </a:path>
            </a:pathLst>
          </a:custGeom>
          <a:solidFill>
            <a:srgbClr val="111518">
              <a:alpha val="6274"/>
            </a:srgbClr>
          </a:solidFill>
        </p:spPr>
        <p:txBody>
          <a:bodyPr wrap="square" lIns="0" tIns="0" rIns="0" bIns="0" rtlCol="0"/>
          <a:lstStyle/>
          <a:p>
            <a:endParaRPr/>
          </a:p>
        </p:txBody>
      </p:sp>
      <p:sp>
        <p:nvSpPr>
          <p:cNvPr id="110" name="object 110"/>
          <p:cNvSpPr/>
          <p:nvPr/>
        </p:nvSpPr>
        <p:spPr>
          <a:xfrm>
            <a:off x="11383136" y="5387340"/>
            <a:ext cx="14604" cy="0"/>
          </a:xfrm>
          <a:custGeom>
            <a:avLst/>
            <a:gdLst/>
            <a:ahLst/>
            <a:cxnLst/>
            <a:rect l="l" t="t" r="r" b="b"/>
            <a:pathLst>
              <a:path w="14604">
                <a:moveTo>
                  <a:pt x="0" y="0"/>
                </a:moveTo>
                <a:lnTo>
                  <a:pt x="14478" y="0"/>
                </a:lnTo>
              </a:path>
            </a:pathLst>
          </a:custGeom>
          <a:ln w="3175">
            <a:solidFill>
              <a:srgbClr val="111518"/>
            </a:solidFill>
          </a:ln>
        </p:spPr>
        <p:txBody>
          <a:bodyPr wrap="square" lIns="0" tIns="0" rIns="0" bIns="0" rtlCol="0"/>
          <a:lstStyle/>
          <a:p>
            <a:endParaRPr/>
          </a:p>
        </p:txBody>
      </p:sp>
      <p:sp>
        <p:nvSpPr>
          <p:cNvPr id="111" name="object 111"/>
          <p:cNvSpPr/>
          <p:nvPr/>
        </p:nvSpPr>
        <p:spPr>
          <a:xfrm>
            <a:off x="11396471" y="5385815"/>
            <a:ext cx="15875" cy="3175"/>
          </a:xfrm>
          <a:custGeom>
            <a:avLst/>
            <a:gdLst/>
            <a:ahLst/>
            <a:cxnLst/>
            <a:rect l="l" t="t" r="r" b="b"/>
            <a:pathLst>
              <a:path w="15875" h="3175">
                <a:moveTo>
                  <a:pt x="14604" y="0"/>
                </a:moveTo>
                <a:lnTo>
                  <a:pt x="0" y="0"/>
                </a:lnTo>
                <a:lnTo>
                  <a:pt x="6096" y="3048"/>
                </a:lnTo>
                <a:lnTo>
                  <a:pt x="15748" y="3048"/>
                </a:lnTo>
                <a:lnTo>
                  <a:pt x="14604" y="0"/>
                </a:lnTo>
                <a:close/>
              </a:path>
            </a:pathLst>
          </a:custGeom>
          <a:solidFill>
            <a:srgbClr val="111518">
              <a:alpha val="6274"/>
            </a:srgbClr>
          </a:solidFill>
        </p:spPr>
        <p:txBody>
          <a:bodyPr wrap="square" lIns="0" tIns="0" rIns="0" bIns="0" rtlCol="0"/>
          <a:lstStyle/>
          <a:p>
            <a:endParaRPr/>
          </a:p>
        </p:txBody>
      </p:sp>
      <p:sp>
        <p:nvSpPr>
          <p:cNvPr id="112" name="object 112"/>
          <p:cNvSpPr/>
          <p:nvPr/>
        </p:nvSpPr>
        <p:spPr>
          <a:xfrm>
            <a:off x="11375135" y="5378196"/>
            <a:ext cx="30480" cy="0"/>
          </a:xfrm>
          <a:custGeom>
            <a:avLst/>
            <a:gdLst/>
            <a:ahLst/>
            <a:cxnLst/>
            <a:rect l="l" t="t" r="r" b="b"/>
            <a:pathLst>
              <a:path w="30479">
                <a:moveTo>
                  <a:pt x="0" y="0"/>
                </a:moveTo>
                <a:lnTo>
                  <a:pt x="30467" y="0"/>
                </a:lnTo>
              </a:path>
            </a:pathLst>
          </a:custGeom>
          <a:ln w="3175">
            <a:solidFill>
              <a:srgbClr val="111518"/>
            </a:solidFill>
          </a:ln>
        </p:spPr>
        <p:txBody>
          <a:bodyPr wrap="square" lIns="0" tIns="0" rIns="0" bIns="0" rtlCol="0"/>
          <a:lstStyle/>
          <a:p>
            <a:endParaRPr/>
          </a:p>
        </p:txBody>
      </p:sp>
      <p:sp>
        <p:nvSpPr>
          <p:cNvPr id="113" name="object 113"/>
          <p:cNvSpPr/>
          <p:nvPr/>
        </p:nvSpPr>
        <p:spPr>
          <a:xfrm>
            <a:off x="11335511" y="5382767"/>
            <a:ext cx="100330" cy="109855"/>
          </a:xfrm>
          <a:custGeom>
            <a:avLst/>
            <a:gdLst/>
            <a:ahLst/>
            <a:cxnLst/>
            <a:rect l="l" t="t" r="r" b="b"/>
            <a:pathLst>
              <a:path w="100329" h="109854">
                <a:moveTo>
                  <a:pt x="66929" y="0"/>
                </a:moveTo>
                <a:lnTo>
                  <a:pt x="42672" y="0"/>
                </a:lnTo>
                <a:lnTo>
                  <a:pt x="0" y="109600"/>
                </a:lnTo>
                <a:lnTo>
                  <a:pt x="24384" y="109600"/>
                </a:lnTo>
                <a:lnTo>
                  <a:pt x="33528" y="85216"/>
                </a:lnTo>
                <a:lnTo>
                  <a:pt x="100076" y="85216"/>
                </a:lnTo>
                <a:lnTo>
                  <a:pt x="92964" y="66928"/>
                </a:lnTo>
                <a:lnTo>
                  <a:pt x="39624" y="66928"/>
                </a:lnTo>
                <a:lnTo>
                  <a:pt x="54864" y="24383"/>
                </a:lnTo>
                <a:lnTo>
                  <a:pt x="76454" y="24383"/>
                </a:lnTo>
                <a:lnTo>
                  <a:pt x="66929" y="0"/>
                </a:lnTo>
                <a:close/>
              </a:path>
            </a:pathLst>
          </a:custGeom>
          <a:solidFill>
            <a:srgbClr val="CDD6DF">
              <a:alpha val="94509"/>
            </a:srgbClr>
          </a:solidFill>
        </p:spPr>
        <p:txBody>
          <a:bodyPr wrap="square" lIns="0" tIns="0" rIns="0" bIns="0" rtlCol="0"/>
          <a:lstStyle/>
          <a:p>
            <a:endParaRPr/>
          </a:p>
        </p:txBody>
      </p:sp>
      <p:sp>
        <p:nvSpPr>
          <p:cNvPr id="114" name="object 114"/>
          <p:cNvSpPr/>
          <p:nvPr/>
        </p:nvSpPr>
        <p:spPr>
          <a:xfrm>
            <a:off x="11411584" y="5467984"/>
            <a:ext cx="33655" cy="24765"/>
          </a:xfrm>
          <a:custGeom>
            <a:avLst/>
            <a:gdLst/>
            <a:ahLst/>
            <a:cxnLst/>
            <a:rect l="l" t="t" r="r" b="b"/>
            <a:pathLst>
              <a:path w="33654" h="24764">
                <a:moveTo>
                  <a:pt x="24003" y="0"/>
                </a:moveTo>
                <a:lnTo>
                  <a:pt x="0" y="0"/>
                </a:lnTo>
                <a:lnTo>
                  <a:pt x="9144" y="24383"/>
                </a:lnTo>
                <a:lnTo>
                  <a:pt x="33528" y="24383"/>
                </a:lnTo>
                <a:lnTo>
                  <a:pt x="24003" y="0"/>
                </a:lnTo>
                <a:close/>
              </a:path>
            </a:pathLst>
          </a:custGeom>
          <a:solidFill>
            <a:srgbClr val="CDD6DF">
              <a:alpha val="94509"/>
            </a:srgbClr>
          </a:solidFill>
        </p:spPr>
        <p:txBody>
          <a:bodyPr wrap="square" lIns="0" tIns="0" rIns="0" bIns="0" rtlCol="0"/>
          <a:lstStyle/>
          <a:p>
            <a:endParaRPr/>
          </a:p>
        </p:txBody>
      </p:sp>
      <p:sp>
        <p:nvSpPr>
          <p:cNvPr id="115" name="object 115"/>
          <p:cNvSpPr/>
          <p:nvPr/>
        </p:nvSpPr>
        <p:spPr>
          <a:xfrm>
            <a:off x="11390376" y="5407152"/>
            <a:ext cx="38100" cy="42545"/>
          </a:xfrm>
          <a:custGeom>
            <a:avLst/>
            <a:gdLst/>
            <a:ahLst/>
            <a:cxnLst/>
            <a:rect l="l" t="t" r="r" b="b"/>
            <a:pathLst>
              <a:path w="38100" h="42545">
                <a:moveTo>
                  <a:pt x="21590" y="0"/>
                </a:moveTo>
                <a:lnTo>
                  <a:pt x="0" y="0"/>
                </a:lnTo>
                <a:lnTo>
                  <a:pt x="15113" y="42545"/>
                </a:lnTo>
                <a:lnTo>
                  <a:pt x="38100" y="42545"/>
                </a:lnTo>
                <a:lnTo>
                  <a:pt x="21590" y="0"/>
                </a:lnTo>
                <a:close/>
              </a:path>
            </a:pathLst>
          </a:custGeom>
          <a:solidFill>
            <a:srgbClr val="CDD6DF">
              <a:alpha val="94509"/>
            </a:srgbClr>
          </a:solidFill>
        </p:spPr>
        <p:txBody>
          <a:bodyPr wrap="square" lIns="0" tIns="0" rIns="0" bIns="0" rtlCol="0"/>
          <a:lstStyle/>
          <a:p>
            <a:endParaRPr/>
          </a:p>
        </p:txBody>
      </p:sp>
      <p:sp>
        <p:nvSpPr>
          <p:cNvPr id="116" name="object 116"/>
          <p:cNvSpPr/>
          <p:nvPr/>
        </p:nvSpPr>
        <p:spPr>
          <a:xfrm>
            <a:off x="11329416" y="5379720"/>
            <a:ext cx="81915" cy="119380"/>
          </a:xfrm>
          <a:custGeom>
            <a:avLst/>
            <a:gdLst/>
            <a:ahLst/>
            <a:cxnLst/>
            <a:rect l="l" t="t" r="r" b="b"/>
            <a:pathLst>
              <a:path w="81915" h="119379">
                <a:moveTo>
                  <a:pt x="79248" y="0"/>
                </a:moveTo>
                <a:lnTo>
                  <a:pt x="42672" y="0"/>
                </a:lnTo>
                <a:lnTo>
                  <a:pt x="0" y="109727"/>
                </a:lnTo>
                <a:lnTo>
                  <a:pt x="0" y="112775"/>
                </a:lnTo>
                <a:lnTo>
                  <a:pt x="6095" y="118871"/>
                </a:lnTo>
                <a:lnTo>
                  <a:pt x="33527" y="118871"/>
                </a:lnTo>
                <a:lnTo>
                  <a:pt x="33527" y="115823"/>
                </a:lnTo>
                <a:lnTo>
                  <a:pt x="12191" y="115823"/>
                </a:lnTo>
                <a:lnTo>
                  <a:pt x="6095" y="106679"/>
                </a:lnTo>
                <a:lnTo>
                  <a:pt x="15748" y="106679"/>
                </a:lnTo>
                <a:lnTo>
                  <a:pt x="53720" y="9143"/>
                </a:lnTo>
                <a:lnTo>
                  <a:pt x="48767" y="9143"/>
                </a:lnTo>
                <a:lnTo>
                  <a:pt x="54863" y="6095"/>
                </a:lnTo>
                <a:lnTo>
                  <a:pt x="81660" y="6095"/>
                </a:lnTo>
                <a:lnTo>
                  <a:pt x="79248" y="0"/>
                </a:lnTo>
                <a:close/>
              </a:path>
            </a:pathLst>
          </a:custGeom>
          <a:solidFill>
            <a:srgbClr val="111518">
              <a:alpha val="6274"/>
            </a:srgbClr>
          </a:solidFill>
        </p:spPr>
        <p:txBody>
          <a:bodyPr wrap="square" lIns="0" tIns="0" rIns="0" bIns="0" rtlCol="0"/>
          <a:lstStyle/>
          <a:p>
            <a:endParaRPr/>
          </a:p>
        </p:txBody>
      </p:sp>
      <p:sp>
        <p:nvSpPr>
          <p:cNvPr id="117" name="object 117"/>
          <p:cNvSpPr/>
          <p:nvPr/>
        </p:nvSpPr>
        <p:spPr>
          <a:xfrm>
            <a:off x="11417807" y="5497067"/>
            <a:ext cx="30480" cy="0"/>
          </a:xfrm>
          <a:custGeom>
            <a:avLst/>
            <a:gdLst/>
            <a:ahLst/>
            <a:cxnLst/>
            <a:rect l="l" t="t" r="r" b="b"/>
            <a:pathLst>
              <a:path w="30479">
                <a:moveTo>
                  <a:pt x="0" y="0"/>
                </a:moveTo>
                <a:lnTo>
                  <a:pt x="30479" y="0"/>
                </a:lnTo>
              </a:path>
            </a:pathLst>
          </a:custGeom>
          <a:ln w="3175">
            <a:solidFill>
              <a:srgbClr val="111518"/>
            </a:solidFill>
          </a:ln>
        </p:spPr>
        <p:txBody>
          <a:bodyPr wrap="square" lIns="0" tIns="0" rIns="0" bIns="0" rtlCol="0"/>
          <a:lstStyle/>
          <a:p>
            <a:endParaRPr/>
          </a:p>
        </p:txBody>
      </p:sp>
      <p:sp>
        <p:nvSpPr>
          <p:cNvPr id="118" name="object 118"/>
          <p:cNvSpPr/>
          <p:nvPr/>
        </p:nvSpPr>
        <p:spPr>
          <a:xfrm>
            <a:off x="11335511" y="5486400"/>
            <a:ext cx="10160" cy="9525"/>
          </a:xfrm>
          <a:custGeom>
            <a:avLst/>
            <a:gdLst/>
            <a:ahLst/>
            <a:cxnLst/>
            <a:rect l="l" t="t" r="r" b="b"/>
            <a:pathLst>
              <a:path w="10159" h="9525">
                <a:moveTo>
                  <a:pt x="9652" y="0"/>
                </a:moveTo>
                <a:lnTo>
                  <a:pt x="0" y="0"/>
                </a:lnTo>
                <a:lnTo>
                  <a:pt x="6096" y="9143"/>
                </a:lnTo>
                <a:lnTo>
                  <a:pt x="9652" y="0"/>
                </a:lnTo>
                <a:close/>
              </a:path>
            </a:pathLst>
          </a:custGeom>
          <a:solidFill>
            <a:srgbClr val="111518">
              <a:alpha val="6274"/>
            </a:srgbClr>
          </a:solidFill>
        </p:spPr>
        <p:txBody>
          <a:bodyPr wrap="square" lIns="0" tIns="0" rIns="0" bIns="0" rtlCol="0"/>
          <a:lstStyle/>
          <a:p>
            <a:endParaRPr/>
          </a:p>
        </p:txBody>
      </p:sp>
      <p:sp>
        <p:nvSpPr>
          <p:cNvPr id="119" name="object 119"/>
          <p:cNvSpPr/>
          <p:nvPr/>
        </p:nvSpPr>
        <p:spPr>
          <a:xfrm>
            <a:off x="11341607" y="5486400"/>
            <a:ext cx="26670" cy="9525"/>
          </a:xfrm>
          <a:custGeom>
            <a:avLst/>
            <a:gdLst/>
            <a:ahLst/>
            <a:cxnLst/>
            <a:rect l="l" t="t" r="r" b="b"/>
            <a:pathLst>
              <a:path w="26670" h="9525">
                <a:moveTo>
                  <a:pt x="13335" y="0"/>
                </a:moveTo>
                <a:lnTo>
                  <a:pt x="3556" y="0"/>
                </a:lnTo>
                <a:lnTo>
                  <a:pt x="0" y="9143"/>
                </a:lnTo>
                <a:lnTo>
                  <a:pt x="24384" y="9143"/>
                </a:lnTo>
                <a:lnTo>
                  <a:pt x="26416" y="3047"/>
                </a:lnTo>
                <a:lnTo>
                  <a:pt x="12192" y="3047"/>
                </a:lnTo>
                <a:lnTo>
                  <a:pt x="13335" y="0"/>
                </a:lnTo>
                <a:close/>
              </a:path>
            </a:pathLst>
          </a:custGeom>
          <a:solidFill>
            <a:srgbClr val="111518">
              <a:alpha val="6274"/>
            </a:srgbClr>
          </a:solidFill>
        </p:spPr>
        <p:txBody>
          <a:bodyPr wrap="square" lIns="0" tIns="0" rIns="0" bIns="0" rtlCol="0"/>
          <a:lstStyle/>
          <a:p>
            <a:endParaRPr/>
          </a:p>
        </p:txBody>
      </p:sp>
      <p:sp>
        <p:nvSpPr>
          <p:cNvPr id="120" name="object 120"/>
          <p:cNvSpPr/>
          <p:nvPr/>
        </p:nvSpPr>
        <p:spPr>
          <a:xfrm>
            <a:off x="11405616" y="5468111"/>
            <a:ext cx="33655" cy="27940"/>
          </a:xfrm>
          <a:custGeom>
            <a:avLst/>
            <a:gdLst/>
            <a:ahLst/>
            <a:cxnLst/>
            <a:rect l="l" t="t" r="r" b="b"/>
            <a:pathLst>
              <a:path w="33654" h="27939">
                <a:moveTo>
                  <a:pt x="0" y="0"/>
                </a:moveTo>
                <a:lnTo>
                  <a:pt x="9143" y="27431"/>
                </a:lnTo>
                <a:lnTo>
                  <a:pt x="33527" y="27431"/>
                </a:lnTo>
                <a:lnTo>
                  <a:pt x="31114" y="21335"/>
                </a:lnTo>
                <a:lnTo>
                  <a:pt x="21335" y="21335"/>
                </a:lnTo>
                <a:lnTo>
                  <a:pt x="15239" y="18287"/>
                </a:lnTo>
                <a:lnTo>
                  <a:pt x="20192" y="18287"/>
                </a:lnTo>
                <a:lnTo>
                  <a:pt x="15620" y="6096"/>
                </a:lnTo>
                <a:lnTo>
                  <a:pt x="6095" y="6096"/>
                </a:lnTo>
                <a:lnTo>
                  <a:pt x="0" y="0"/>
                </a:lnTo>
                <a:close/>
              </a:path>
            </a:pathLst>
          </a:custGeom>
          <a:solidFill>
            <a:srgbClr val="111518">
              <a:alpha val="6274"/>
            </a:srgbClr>
          </a:solidFill>
        </p:spPr>
        <p:txBody>
          <a:bodyPr wrap="square" lIns="0" tIns="0" rIns="0" bIns="0" rtlCol="0"/>
          <a:lstStyle/>
          <a:p>
            <a:endParaRPr/>
          </a:p>
        </p:txBody>
      </p:sp>
      <p:sp>
        <p:nvSpPr>
          <p:cNvPr id="121" name="object 121"/>
          <p:cNvSpPr/>
          <p:nvPr/>
        </p:nvSpPr>
        <p:spPr>
          <a:xfrm>
            <a:off x="11396471" y="5385815"/>
            <a:ext cx="53975" cy="109855"/>
          </a:xfrm>
          <a:custGeom>
            <a:avLst/>
            <a:gdLst/>
            <a:ahLst/>
            <a:cxnLst/>
            <a:rect l="l" t="t" r="r" b="b"/>
            <a:pathLst>
              <a:path w="53975" h="109854">
                <a:moveTo>
                  <a:pt x="0" y="0"/>
                </a:moveTo>
                <a:lnTo>
                  <a:pt x="42672" y="109728"/>
                </a:lnTo>
                <a:lnTo>
                  <a:pt x="48768" y="100584"/>
                </a:lnTo>
                <a:lnTo>
                  <a:pt x="53721" y="100584"/>
                </a:lnTo>
                <a:lnTo>
                  <a:pt x="15748" y="3048"/>
                </a:lnTo>
                <a:lnTo>
                  <a:pt x="6096" y="3048"/>
                </a:lnTo>
                <a:lnTo>
                  <a:pt x="0" y="0"/>
                </a:lnTo>
                <a:close/>
              </a:path>
            </a:pathLst>
          </a:custGeom>
          <a:solidFill>
            <a:srgbClr val="111518">
              <a:alpha val="6274"/>
            </a:srgbClr>
          </a:solidFill>
        </p:spPr>
        <p:txBody>
          <a:bodyPr wrap="square" lIns="0" tIns="0" rIns="0" bIns="0" rtlCol="0"/>
          <a:lstStyle/>
          <a:p>
            <a:endParaRPr/>
          </a:p>
        </p:txBody>
      </p:sp>
      <p:sp>
        <p:nvSpPr>
          <p:cNvPr id="122" name="object 122"/>
          <p:cNvSpPr/>
          <p:nvPr/>
        </p:nvSpPr>
        <p:spPr>
          <a:xfrm>
            <a:off x="11439143" y="5486400"/>
            <a:ext cx="12700" cy="9525"/>
          </a:xfrm>
          <a:custGeom>
            <a:avLst/>
            <a:gdLst/>
            <a:ahLst/>
            <a:cxnLst/>
            <a:rect l="l" t="t" r="r" b="b"/>
            <a:pathLst>
              <a:path w="12700" h="9525">
                <a:moveTo>
                  <a:pt x="11049" y="0"/>
                </a:moveTo>
                <a:lnTo>
                  <a:pt x="6096" y="0"/>
                </a:lnTo>
                <a:lnTo>
                  <a:pt x="0" y="9143"/>
                </a:lnTo>
                <a:lnTo>
                  <a:pt x="12191" y="9143"/>
                </a:lnTo>
                <a:lnTo>
                  <a:pt x="12191" y="3047"/>
                </a:lnTo>
                <a:lnTo>
                  <a:pt x="11049" y="0"/>
                </a:lnTo>
                <a:close/>
              </a:path>
            </a:pathLst>
          </a:custGeom>
          <a:solidFill>
            <a:srgbClr val="111518">
              <a:alpha val="6274"/>
            </a:srgbClr>
          </a:solidFill>
        </p:spPr>
        <p:txBody>
          <a:bodyPr wrap="square" lIns="0" tIns="0" rIns="0" bIns="0" rtlCol="0"/>
          <a:lstStyle/>
          <a:p>
            <a:endParaRPr/>
          </a:p>
        </p:txBody>
      </p:sp>
      <p:sp>
        <p:nvSpPr>
          <p:cNvPr id="123" name="object 123"/>
          <p:cNvSpPr/>
          <p:nvPr/>
        </p:nvSpPr>
        <p:spPr>
          <a:xfrm>
            <a:off x="11353800" y="5462015"/>
            <a:ext cx="65405" cy="27940"/>
          </a:xfrm>
          <a:custGeom>
            <a:avLst/>
            <a:gdLst/>
            <a:ahLst/>
            <a:cxnLst/>
            <a:rect l="l" t="t" r="r" b="b"/>
            <a:pathLst>
              <a:path w="65404" h="27939">
                <a:moveTo>
                  <a:pt x="64007" y="0"/>
                </a:moveTo>
                <a:lnTo>
                  <a:pt x="9144" y="0"/>
                </a:lnTo>
                <a:lnTo>
                  <a:pt x="9144" y="3048"/>
                </a:lnTo>
                <a:lnTo>
                  <a:pt x="0" y="27432"/>
                </a:lnTo>
                <a:lnTo>
                  <a:pt x="6096" y="24384"/>
                </a:lnTo>
                <a:lnTo>
                  <a:pt x="15240" y="24384"/>
                </a:lnTo>
                <a:lnTo>
                  <a:pt x="19303" y="12192"/>
                </a:lnTo>
                <a:lnTo>
                  <a:pt x="15240" y="12192"/>
                </a:lnTo>
                <a:lnTo>
                  <a:pt x="21335" y="6096"/>
                </a:lnTo>
                <a:lnTo>
                  <a:pt x="65150" y="6096"/>
                </a:lnTo>
                <a:lnTo>
                  <a:pt x="64007" y="3048"/>
                </a:lnTo>
                <a:lnTo>
                  <a:pt x="64007" y="0"/>
                </a:lnTo>
                <a:close/>
              </a:path>
            </a:pathLst>
          </a:custGeom>
          <a:solidFill>
            <a:srgbClr val="111518">
              <a:alpha val="6274"/>
            </a:srgbClr>
          </a:solidFill>
        </p:spPr>
        <p:txBody>
          <a:bodyPr wrap="square" lIns="0" tIns="0" rIns="0" bIns="0" rtlCol="0"/>
          <a:lstStyle/>
          <a:p>
            <a:endParaRPr/>
          </a:p>
        </p:txBody>
      </p:sp>
      <p:sp>
        <p:nvSpPr>
          <p:cNvPr id="124" name="object 124"/>
          <p:cNvSpPr/>
          <p:nvPr/>
        </p:nvSpPr>
        <p:spPr>
          <a:xfrm>
            <a:off x="11353800" y="5486400"/>
            <a:ext cx="15240" cy="3175"/>
          </a:xfrm>
          <a:custGeom>
            <a:avLst/>
            <a:gdLst/>
            <a:ahLst/>
            <a:cxnLst/>
            <a:rect l="l" t="t" r="r" b="b"/>
            <a:pathLst>
              <a:path w="15240" h="3175">
                <a:moveTo>
                  <a:pt x="15240" y="0"/>
                </a:moveTo>
                <a:lnTo>
                  <a:pt x="6096" y="0"/>
                </a:lnTo>
                <a:lnTo>
                  <a:pt x="0" y="3047"/>
                </a:lnTo>
                <a:lnTo>
                  <a:pt x="14224" y="3047"/>
                </a:lnTo>
                <a:lnTo>
                  <a:pt x="15240" y="0"/>
                </a:lnTo>
                <a:close/>
              </a:path>
            </a:pathLst>
          </a:custGeom>
          <a:solidFill>
            <a:srgbClr val="111518">
              <a:alpha val="6274"/>
            </a:srgbClr>
          </a:solidFill>
        </p:spPr>
        <p:txBody>
          <a:bodyPr wrap="square" lIns="0" tIns="0" rIns="0" bIns="0" rtlCol="0"/>
          <a:lstStyle/>
          <a:p>
            <a:endParaRPr/>
          </a:p>
        </p:txBody>
      </p:sp>
      <p:sp>
        <p:nvSpPr>
          <p:cNvPr id="125" name="object 125"/>
          <p:cNvSpPr/>
          <p:nvPr/>
        </p:nvSpPr>
        <p:spPr>
          <a:xfrm>
            <a:off x="11420856" y="5486400"/>
            <a:ext cx="6350" cy="3175"/>
          </a:xfrm>
          <a:custGeom>
            <a:avLst/>
            <a:gdLst/>
            <a:ahLst/>
            <a:cxnLst/>
            <a:rect l="l" t="t" r="r" b="b"/>
            <a:pathLst>
              <a:path w="6350" h="3175">
                <a:moveTo>
                  <a:pt x="4952" y="0"/>
                </a:moveTo>
                <a:lnTo>
                  <a:pt x="0" y="0"/>
                </a:lnTo>
                <a:lnTo>
                  <a:pt x="6096" y="3047"/>
                </a:lnTo>
                <a:lnTo>
                  <a:pt x="4952" y="0"/>
                </a:lnTo>
                <a:close/>
              </a:path>
            </a:pathLst>
          </a:custGeom>
          <a:solidFill>
            <a:srgbClr val="111518">
              <a:alpha val="6274"/>
            </a:srgbClr>
          </a:solidFill>
        </p:spPr>
        <p:txBody>
          <a:bodyPr wrap="square" lIns="0" tIns="0" rIns="0" bIns="0" rtlCol="0"/>
          <a:lstStyle/>
          <a:p>
            <a:endParaRPr/>
          </a:p>
        </p:txBody>
      </p:sp>
      <p:sp>
        <p:nvSpPr>
          <p:cNvPr id="126" name="object 126"/>
          <p:cNvSpPr/>
          <p:nvPr/>
        </p:nvSpPr>
        <p:spPr>
          <a:xfrm>
            <a:off x="11425808" y="5487923"/>
            <a:ext cx="11430" cy="0"/>
          </a:xfrm>
          <a:custGeom>
            <a:avLst/>
            <a:gdLst/>
            <a:ahLst/>
            <a:cxnLst/>
            <a:rect l="l" t="t" r="r" b="b"/>
            <a:pathLst>
              <a:path w="11429">
                <a:moveTo>
                  <a:pt x="0" y="0"/>
                </a:moveTo>
                <a:lnTo>
                  <a:pt x="10922" y="0"/>
                </a:lnTo>
              </a:path>
            </a:pathLst>
          </a:custGeom>
          <a:ln w="3175">
            <a:solidFill>
              <a:srgbClr val="111518"/>
            </a:solidFill>
          </a:ln>
        </p:spPr>
        <p:txBody>
          <a:bodyPr wrap="square" lIns="0" tIns="0" rIns="0" bIns="0" rtlCol="0"/>
          <a:lstStyle/>
          <a:p>
            <a:endParaRPr/>
          </a:p>
        </p:txBody>
      </p:sp>
      <p:sp>
        <p:nvSpPr>
          <p:cNvPr id="127" name="object 127"/>
          <p:cNvSpPr/>
          <p:nvPr/>
        </p:nvSpPr>
        <p:spPr>
          <a:xfrm>
            <a:off x="11369040" y="5468111"/>
            <a:ext cx="6350" cy="6350"/>
          </a:xfrm>
          <a:custGeom>
            <a:avLst/>
            <a:gdLst/>
            <a:ahLst/>
            <a:cxnLst/>
            <a:rect l="l" t="t" r="r" b="b"/>
            <a:pathLst>
              <a:path w="6350" h="6350">
                <a:moveTo>
                  <a:pt x="6095" y="0"/>
                </a:moveTo>
                <a:lnTo>
                  <a:pt x="0" y="6096"/>
                </a:lnTo>
                <a:lnTo>
                  <a:pt x="4063" y="6096"/>
                </a:lnTo>
                <a:lnTo>
                  <a:pt x="6095" y="0"/>
                </a:lnTo>
                <a:close/>
              </a:path>
            </a:pathLst>
          </a:custGeom>
          <a:solidFill>
            <a:srgbClr val="111518">
              <a:alpha val="6274"/>
            </a:srgbClr>
          </a:solidFill>
        </p:spPr>
        <p:txBody>
          <a:bodyPr wrap="square" lIns="0" tIns="0" rIns="0" bIns="0" rtlCol="0"/>
          <a:lstStyle/>
          <a:p>
            <a:endParaRPr/>
          </a:p>
        </p:txBody>
      </p:sp>
      <p:sp>
        <p:nvSpPr>
          <p:cNvPr id="128" name="object 128"/>
          <p:cNvSpPr/>
          <p:nvPr/>
        </p:nvSpPr>
        <p:spPr>
          <a:xfrm>
            <a:off x="11373104" y="5468111"/>
            <a:ext cx="34925" cy="6350"/>
          </a:xfrm>
          <a:custGeom>
            <a:avLst/>
            <a:gdLst/>
            <a:ahLst/>
            <a:cxnLst/>
            <a:rect l="l" t="t" r="r" b="b"/>
            <a:pathLst>
              <a:path w="34925" h="6350">
                <a:moveTo>
                  <a:pt x="32512" y="0"/>
                </a:moveTo>
                <a:lnTo>
                  <a:pt x="2031" y="0"/>
                </a:lnTo>
                <a:lnTo>
                  <a:pt x="0" y="6096"/>
                </a:lnTo>
                <a:lnTo>
                  <a:pt x="34544" y="6096"/>
                </a:lnTo>
                <a:lnTo>
                  <a:pt x="32512" y="0"/>
                </a:lnTo>
                <a:close/>
              </a:path>
            </a:pathLst>
          </a:custGeom>
          <a:solidFill>
            <a:srgbClr val="111518">
              <a:alpha val="6274"/>
            </a:srgbClr>
          </a:solidFill>
        </p:spPr>
        <p:txBody>
          <a:bodyPr wrap="square" lIns="0" tIns="0" rIns="0" bIns="0" rtlCol="0"/>
          <a:lstStyle/>
          <a:p>
            <a:endParaRPr/>
          </a:p>
        </p:txBody>
      </p:sp>
      <p:sp>
        <p:nvSpPr>
          <p:cNvPr id="129" name="object 129"/>
          <p:cNvSpPr/>
          <p:nvPr/>
        </p:nvSpPr>
        <p:spPr>
          <a:xfrm>
            <a:off x="11405616" y="5468111"/>
            <a:ext cx="15875" cy="6350"/>
          </a:xfrm>
          <a:custGeom>
            <a:avLst/>
            <a:gdLst/>
            <a:ahLst/>
            <a:cxnLst/>
            <a:rect l="l" t="t" r="r" b="b"/>
            <a:pathLst>
              <a:path w="15875" h="6350">
                <a:moveTo>
                  <a:pt x="13334" y="0"/>
                </a:moveTo>
                <a:lnTo>
                  <a:pt x="0" y="0"/>
                </a:lnTo>
                <a:lnTo>
                  <a:pt x="6095" y="6096"/>
                </a:lnTo>
                <a:lnTo>
                  <a:pt x="15620" y="6096"/>
                </a:lnTo>
                <a:lnTo>
                  <a:pt x="13334" y="0"/>
                </a:lnTo>
                <a:close/>
              </a:path>
            </a:pathLst>
          </a:custGeom>
          <a:solidFill>
            <a:srgbClr val="111518">
              <a:alpha val="6274"/>
            </a:srgbClr>
          </a:solidFill>
        </p:spPr>
        <p:txBody>
          <a:bodyPr wrap="square" lIns="0" tIns="0" rIns="0" bIns="0" rtlCol="0"/>
          <a:lstStyle/>
          <a:p>
            <a:endParaRPr/>
          </a:p>
        </p:txBody>
      </p:sp>
      <p:sp>
        <p:nvSpPr>
          <p:cNvPr id="130" name="object 130"/>
          <p:cNvSpPr/>
          <p:nvPr/>
        </p:nvSpPr>
        <p:spPr>
          <a:xfrm>
            <a:off x="11369040" y="5401055"/>
            <a:ext cx="43180" cy="55244"/>
          </a:xfrm>
          <a:custGeom>
            <a:avLst/>
            <a:gdLst/>
            <a:ahLst/>
            <a:cxnLst/>
            <a:rect l="l" t="t" r="r" b="b"/>
            <a:pathLst>
              <a:path w="43179" h="55245">
                <a:moveTo>
                  <a:pt x="24383" y="0"/>
                </a:moveTo>
                <a:lnTo>
                  <a:pt x="18287" y="0"/>
                </a:lnTo>
                <a:lnTo>
                  <a:pt x="15239" y="3048"/>
                </a:lnTo>
                <a:lnTo>
                  <a:pt x="15239" y="6096"/>
                </a:lnTo>
                <a:lnTo>
                  <a:pt x="0" y="45720"/>
                </a:lnTo>
                <a:lnTo>
                  <a:pt x="0" y="51816"/>
                </a:lnTo>
                <a:lnTo>
                  <a:pt x="3048" y="51816"/>
                </a:lnTo>
                <a:lnTo>
                  <a:pt x="3048" y="54864"/>
                </a:lnTo>
                <a:lnTo>
                  <a:pt x="36575" y="54864"/>
                </a:lnTo>
                <a:lnTo>
                  <a:pt x="42671" y="48768"/>
                </a:lnTo>
                <a:lnTo>
                  <a:pt x="12191" y="48768"/>
                </a:lnTo>
                <a:lnTo>
                  <a:pt x="6095" y="42672"/>
                </a:lnTo>
                <a:lnTo>
                  <a:pt x="14477" y="42672"/>
                </a:lnTo>
                <a:lnTo>
                  <a:pt x="21335" y="25019"/>
                </a:lnTo>
                <a:lnTo>
                  <a:pt x="15239" y="9144"/>
                </a:lnTo>
                <a:lnTo>
                  <a:pt x="28575" y="9144"/>
                </a:lnTo>
                <a:lnTo>
                  <a:pt x="27431" y="6096"/>
                </a:lnTo>
                <a:lnTo>
                  <a:pt x="24383" y="3048"/>
                </a:lnTo>
                <a:lnTo>
                  <a:pt x="24383" y="0"/>
                </a:lnTo>
                <a:close/>
              </a:path>
            </a:pathLst>
          </a:custGeom>
          <a:solidFill>
            <a:srgbClr val="111518">
              <a:alpha val="6274"/>
            </a:srgbClr>
          </a:solidFill>
        </p:spPr>
        <p:txBody>
          <a:bodyPr wrap="square" lIns="0" tIns="0" rIns="0" bIns="0" rtlCol="0"/>
          <a:lstStyle/>
          <a:p>
            <a:endParaRPr/>
          </a:p>
        </p:txBody>
      </p:sp>
      <p:sp>
        <p:nvSpPr>
          <p:cNvPr id="131" name="object 131"/>
          <p:cNvSpPr/>
          <p:nvPr/>
        </p:nvSpPr>
        <p:spPr>
          <a:xfrm>
            <a:off x="11375135" y="5443728"/>
            <a:ext cx="8890" cy="6350"/>
          </a:xfrm>
          <a:custGeom>
            <a:avLst/>
            <a:gdLst/>
            <a:ahLst/>
            <a:cxnLst/>
            <a:rect l="l" t="t" r="r" b="b"/>
            <a:pathLst>
              <a:path w="8890" h="6350">
                <a:moveTo>
                  <a:pt x="8382" y="0"/>
                </a:moveTo>
                <a:lnTo>
                  <a:pt x="0" y="0"/>
                </a:lnTo>
                <a:lnTo>
                  <a:pt x="6096" y="6096"/>
                </a:lnTo>
                <a:lnTo>
                  <a:pt x="8382" y="0"/>
                </a:lnTo>
                <a:close/>
              </a:path>
            </a:pathLst>
          </a:custGeom>
          <a:solidFill>
            <a:srgbClr val="111518">
              <a:alpha val="6274"/>
            </a:srgbClr>
          </a:solidFill>
        </p:spPr>
        <p:txBody>
          <a:bodyPr wrap="square" lIns="0" tIns="0" rIns="0" bIns="0" rtlCol="0"/>
          <a:lstStyle/>
          <a:p>
            <a:endParaRPr/>
          </a:p>
        </p:txBody>
      </p:sp>
      <p:sp>
        <p:nvSpPr>
          <p:cNvPr id="132" name="object 132"/>
          <p:cNvSpPr/>
          <p:nvPr/>
        </p:nvSpPr>
        <p:spPr>
          <a:xfrm>
            <a:off x="11381231" y="5443728"/>
            <a:ext cx="18415" cy="6350"/>
          </a:xfrm>
          <a:custGeom>
            <a:avLst/>
            <a:gdLst/>
            <a:ahLst/>
            <a:cxnLst/>
            <a:rect l="l" t="t" r="r" b="b"/>
            <a:pathLst>
              <a:path w="18415" h="6350">
                <a:moveTo>
                  <a:pt x="15875" y="0"/>
                </a:moveTo>
                <a:lnTo>
                  <a:pt x="2286" y="0"/>
                </a:lnTo>
                <a:lnTo>
                  <a:pt x="0" y="6096"/>
                </a:lnTo>
                <a:lnTo>
                  <a:pt x="18288" y="6096"/>
                </a:lnTo>
                <a:lnTo>
                  <a:pt x="15875" y="0"/>
                </a:lnTo>
                <a:close/>
              </a:path>
            </a:pathLst>
          </a:custGeom>
          <a:solidFill>
            <a:srgbClr val="111518">
              <a:alpha val="6274"/>
            </a:srgbClr>
          </a:solidFill>
        </p:spPr>
        <p:txBody>
          <a:bodyPr wrap="square" lIns="0" tIns="0" rIns="0" bIns="0" rtlCol="0"/>
          <a:lstStyle/>
          <a:p>
            <a:endParaRPr/>
          </a:p>
        </p:txBody>
      </p:sp>
      <p:sp>
        <p:nvSpPr>
          <p:cNvPr id="133" name="object 133"/>
          <p:cNvSpPr/>
          <p:nvPr/>
        </p:nvSpPr>
        <p:spPr>
          <a:xfrm>
            <a:off x="11390376" y="5410200"/>
            <a:ext cx="20320" cy="40005"/>
          </a:xfrm>
          <a:custGeom>
            <a:avLst/>
            <a:gdLst/>
            <a:ahLst/>
            <a:cxnLst/>
            <a:rect l="l" t="t" r="r" b="b"/>
            <a:pathLst>
              <a:path w="20320" h="40004">
                <a:moveTo>
                  <a:pt x="7239" y="0"/>
                </a:moveTo>
                <a:lnTo>
                  <a:pt x="6096" y="0"/>
                </a:lnTo>
                <a:lnTo>
                  <a:pt x="0" y="15875"/>
                </a:lnTo>
                <a:lnTo>
                  <a:pt x="9144" y="39624"/>
                </a:lnTo>
                <a:lnTo>
                  <a:pt x="15240" y="33528"/>
                </a:lnTo>
                <a:lnTo>
                  <a:pt x="20193" y="33528"/>
                </a:lnTo>
                <a:lnTo>
                  <a:pt x="7239" y="0"/>
                </a:lnTo>
                <a:close/>
              </a:path>
            </a:pathLst>
          </a:custGeom>
          <a:solidFill>
            <a:srgbClr val="111518">
              <a:alpha val="6274"/>
            </a:srgbClr>
          </a:solidFill>
        </p:spPr>
        <p:txBody>
          <a:bodyPr wrap="square" lIns="0" tIns="0" rIns="0" bIns="0" rtlCol="0"/>
          <a:lstStyle/>
          <a:p>
            <a:endParaRPr/>
          </a:p>
        </p:txBody>
      </p:sp>
      <p:sp>
        <p:nvSpPr>
          <p:cNvPr id="134" name="object 134"/>
          <p:cNvSpPr/>
          <p:nvPr/>
        </p:nvSpPr>
        <p:spPr>
          <a:xfrm>
            <a:off x="11399519" y="5443728"/>
            <a:ext cx="12700" cy="6350"/>
          </a:xfrm>
          <a:custGeom>
            <a:avLst/>
            <a:gdLst/>
            <a:ahLst/>
            <a:cxnLst/>
            <a:rect l="l" t="t" r="r" b="b"/>
            <a:pathLst>
              <a:path w="12700" h="6350">
                <a:moveTo>
                  <a:pt x="11049" y="0"/>
                </a:moveTo>
                <a:lnTo>
                  <a:pt x="6096" y="0"/>
                </a:lnTo>
                <a:lnTo>
                  <a:pt x="0" y="6096"/>
                </a:lnTo>
                <a:lnTo>
                  <a:pt x="12191" y="6096"/>
                </a:lnTo>
                <a:lnTo>
                  <a:pt x="12191" y="3048"/>
                </a:lnTo>
                <a:lnTo>
                  <a:pt x="11049" y="0"/>
                </a:lnTo>
                <a:close/>
              </a:path>
            </a:pathLst>
          </a:custGeom>
          <a:solidFill>
            <a:srgbClr val="111518">
              <a:alpha val="6274"/>
            </a:srgbClr>
          </a:solidFill>
        </p:spPr>
        <p:txBody>
          <a:bodyPr wrap="square" lIns="0" tIns="0" rIns="0" bIns="0" rtlCol="0"/>
          <a:lstStyle/>
          <a:p>
            <a:endParaRPr/>
          </a:p>
        </p:txBody>
      </p:sp>
      <p:sp>
        <p:nvSpPr>
          <p:cNvPr id="135" name="object 135"/>
          <p:cNvSpPr/>
          <p:nvPr/>
        </p:nvSpPr>
        <p:spPr>
          <a:xfrm>
            <a:off x="11384280" y="5410200"/>
            <a:ext cx="12700" cy="15875"/>
          </a:xfrm>
          <a:custGeom>
            <a:avLst/>
            <a:gdLst/>
            <a:ahLst/>
            <a:cxnLst/>
            <a:rect l="l" t="t" r="r" b="b"/>
            <a:pathLst>
              <a:path w="12700" h="15875">
                <a:moveTo>
                  <a:pt x="12192" y="0"/>
                </a:moveTo>
                <a:lnTo>
                  <a:pt x="0" y="0"/>
                </a:lnTo>
                <a:lnTo>
                  <a:pt x="6096" y="15875"/>
                </a:lnTo>
                <a:lnTo>
                  <a:pt x="12192" y="0"/>
                </a:lnTo>
                <a:close/>
              </a:path>
            </a:pathLst>
          </a:custGeom>
          <a:solidFill>
            <a:srgbClr val="111518">
              <a:alpha val="6274"/>
            </a:srgbClr>
          </a:solidFill>
        </p:spPr>
        <p:txBody>
          <a:bodyPr wrap="square" lIns="0" tIns="0" rIns="0" bIns="0" rtlCol="0"/>
          <a:lstStyle/>
          <a:p>
            <a:endParaRPr/>
          </a:p>
        </p:txBody>
      </p:sp>
      <p:sp>
        <p:nvSpPr>
          <p:cNvPr id="136" name="object 136"/>
          <p:cNvSpPr/>
          <p:nvPr/>
        </p:nvSpPr>
        <p:spPr>
          <a:xfrm>
            <a:off x="11378183" y="5385815"/>
            <a:ext cx="6350" cy="3175"/>
          </a:xfrm>
          <a:custGeom>
            <a:avLst/>
            <a:gdLst/>
            <a:ahLst/>
            <a:cxnLst/>
            <a:rect l="l" t="t" r="r" b="b"/>
            <a:pathLst>
              <a:path w="6350" h="3175">
                <a:moveTo>
                  <a:pt x="6096" y="0"/>
                </a:moveTo>
                <a:lnTo>
                  <a:pt x="0" y="3048"/>
                </a:lnTo>
                <a:lnTo>
                  <a:pt x="4952" y="3048"/>
                </a:lnTo>
                <a:lnTo>
                  <a:pt x="6096" y="0"/>
                </a:lnTo>
                <a:close/>
              </a:path>
            </a:pathLst>
          </a:custGeom>
          <a:solidFill>
            <a:srgbClr val="111518">
              <a:alpha val="6274"/>
            </a:srgbClr>
          </a:solidFill>
        </p:spPr>
        <p:txBody>
          <a:bodyPr wrap="square" lIns="0" tIns="0" rIns="0" bIns="0" rtlCol="0"/>
          <a:lstStyle/>
          <a:p>
            <a:endParaRPr/>
          </a:p>
        </p:txBody>
      </p:sp>
      <p:sp>
        <p:nvSpPr>
          <p:cNvPr id="137" name="object 137"/>
          <p:cNvSpPr/>
          <p:nvPr/>
        </p:nvSpPr>
        <p:spPr>
          <a:xfrm>
            <a:off x="11383136" y="5387340"/>
            <a:ext cx="14604" cy="0"/>
          </a:xfrm>
          <a:custGeom>
            <a:avLst/>
            <a:gdLst/>
            <a:ahLst/>
            <a:cxnLst/>
            <a:rect l="l" t="t" r="r" b="b"/>
            <a:pathLst>
              <a:path w="14604">
                <a:moveTo>
                  <a:pt x="0" y="0"/>
                </a:moveTo>
                <a:lnTo>
                  <a:pt x="14478" y="0"/>
                </a:lnTo>
              </a:path>
            </a:pathLst>
          </a:custGeom>
          <a:ln w="3175">
            <a:solidFill>
              <a:srgbClr val="111518"/>
            </a:solidFill>
          </a:ln>
        </p:spPr>
        <p:txBody>
          <a:bodyPr wrap="square" lIns="0" tIns="0" rIns="0" bIns="0" rtlCol="0"/>
          <a:lstStyle/>
          <a:p>
            <a:endParaRPr/>
          </a:p>
        </p:txBody>
      </p:sp>
      <p:sp>
        <p:nvSpPr>
          <p:cNvPr id="138" name="object 138"/>
          <p:cNvSpPr/>
          <p:nvPr/>
        </p:nvSpPr>
        <p:spPr>
          <a:xfrm>
            <a:off x="11396471" y="5385815"/>
            <a:ext cx="15875" cy="3175"/>
          </a:xfrm>
          <a:custGeom>
            <a:avLst/>
            <a:gdLst/>
            <a:ahLst/>
            <a:cxnLst/>
            <a:rect l="l" t="t" r="r" b="b"/>
            <a:pathLst>
              <a:path w="15875" h="3175">
                <a:moveTo>
                  <a:pt x="14604" y="0"/>
                </a:moveTo>
                <a:lnTo>
                  <a:pt x="0" y="0"/>
                </a:lnTo>
                <a:lnTo>
                  <a:pt x="6096" y="3048"/>
                </a:lnTo>
                <a:lnTo>
                  <a:pt x="15748" y="3048"/>
                </a:lnTo>
                <a:lnTo>
                  <a:pt x="14604" y="0"/>
                </a:lnTo>
                <a:close/>
              </a:path>
            </a:pathLst>
          </a:custGeom>
          <a:solidFill>
            <a:srgbClr val="111518">
              <a:alpha val="6274"/>
            </a:srgbClr>
          </a:solidFill>
        </p:spPr>
        <p:txBody>
          <a:bodyPr wrap="square" lIns="0" tIns="0" rIns="0" bIns="0" rtlCol="0"/>
          <a:lstStyle/>
          <a:p>
            <a:endParaRPr/>
          </a:p>
        </p:txBody>
      </p:sp>
      <p:sp>
        <p:nvSpPr>
          <p:cNvPr id="139" name="object 139"/>
          <p:cNvSpPr/>
          <p:nvPr/>
        </p:nvSpPr>
        <p:spPr>
          <a:xfrm>
            <a:off x="11375135" y="5378196"/>
            <a:ext cx="30480" cy="0"/>
          </a:xfrm>
          <a:custGeom>
            <a:avLst/>
            <a:gdLst/>
            <a:ahLst/>
            <a:cxnLst/>
            <a:rect l="l" t="t" r="r" b="b"/>
            <a:pathLst>
              <a:path w="30479">
                <a:moveTo>
                  <a:pt x="0" y="0"/>
                </a:moveTo>
                <a:lnTo>
                  <a:pt x="30467" y="0"/>
                </a:lnTo>
              </a:path>
            </a:pathLst>
          </a:custGeom>
          <a:ln w="3175">
            <a:solidFill>
              <a:srgbClr val="111518"/>
            </a:solidFill>
          </a:ln>
        </p:spPr>
        <p:txBody>
          <a:bodyPr wrap="square" lIns="0" tIns="0" rIns="0" bIns="0" rtlCol="0"/>
          <a:lstStyle/>
          <a:p>
            <a:endParaRPr/>
          </a:p>
        </p:txBody>
      </p:sp>
      <p:sp>
        <p:nvSpPr>
          <p:cNvPr id="140" name="object 140"/>
          <p:cNvSpPr/>
          <p:nvPr/>
        </p:nvSpPr>
        <p:spPr>
          <a:xfrm>
            <a:off x="10884407" y="5420233"/>
            <a:ext cx="91440" cy="54610"/>
          </a:xfrm>
          <a:custGeom>
            <a:avLst/>
            <a:gdLst/>
            <a:ahLst/>
            <a:cxnLst/>
            <a:rect l="l" t="t" r="r" b="b"/>
            <a:pathLst>
              <a:path w="91440" h="54610">
                <a:moveTo>
                  <a:pt x="82296" y="0"/>
                </a:moveTo>
                <a:lnTo>
                  <a:pt x="82296" y="8508"/>
                </a:lnTo>
                <a:lnTo>
                  <a:pt x="63753" y="8508"/>
                </a:lnTo>
                <a:lnTo>
                  <a:pt x="3048" y="45211"/>
                </a:lnTo>
                <a:lnTo>
                  <a:pt x="0" y="48259"/>
                </a:lnTo>
                <a:lnTo>
                  <a:pt x="3048" y="51307"/>
                </a:lnTo>
                <a:lnTo>
                  <a:pt x="3048" y="54355"/>
                </a:lnTo>
                <a:lnTo>
                  <a:pt x="9144" y="54355"/>
                </a:lnTo>
                <a:lnTo>
                  <a:pt x="91440" y="5333"/>
                </a:lnTo>
                <a:lnTo>
                  <a:pt x="82296" y="0"/>
                </a:lnTo>
                <a:close/>
              </a:path>
            </a:pathLst>
          </a:custGeom>
          <a:solidFill>
            <a:srgbClr val="000000"/>
          </a:solidFill>
        </p:spPr>
        <p:txBody>
          <a:bodyPr wrap="square" lIns="0" tIns="0" rIns="0" bIns="0" rtlCol="0"/>
          <a:lstStyle/>
          <a:p>
            <a:endParaRPr/>
          </a:p>
        </p:txBody>
      </p:sp>
      <p:sp>
        <p:nvSpPr>
          <p:cNvPr id="141" name="object 141"/>
          <p:cNvSpPr/>
          <p:nvPr/>
        </p:nvSpPr>
        <p:spPr>
          <a:xfrm>
            <a:off x="10046207" y="5427217"/>
            <a:ext cx="909955" cy="0"/>
          </a:xfrm>
          <a:custGeom>
            <a:avLst/>
            <a:gdLst/>
            <a:ahLst/>
            <a:cxnLst/>
            <a:rect l="l" t="t" r="r" b="b"/>
            <a:pathLst>
              <a:path w="909954">
                <a:moveTo>
                  <a:pt x="0" y="0"/>
                </a:moveTo>
                <a:lnTo>
                  <a:pt x="909574" y="0"/>
                </a:lnTo>
              </a:path>
            </a:pathLst>
          </a:custGeom>
          <a:ln w="15240">
            <a:solidFill>
              <a:srgbClr val="000000"/>
            </a:solidFill>
          </a:ln>
        </p:spPr>
        <p:txBody>
          <a:bodyPr wrap="square" lIns="0" tIns="0" rIns="0" bIns="0" rtlCol="0"/>
          <a:lstStyle/>
          <a:p>
            <a:endParaRPr/>
          </a:p>
        </p:txBody>
      </p:sp>
      <p:sp>
        <p:nvSpPr>
          <p:cNvPr id="142" name="object 142"/>
          <p:cNvSpPr/>
          <p:nvPr/>
        </p:nvSpPr>
        <p:spPr>
          <a:xfrm>
            <a:off x="10948161" y="5424296"/>
            <a:ext cx="15875" cy="4445"/>
          </a:xfrm>
          <a:custGeom>
            <a:avLst/>
            <a:gdLst/>
            <a:ahLst/>
            <a:cxnLst/>
            <a:rect l="l" t="t" r="r" b="b"/>
            <a:pathLst>
              <a:path w="15875" h="4445">
                <a:moveTo>
                  <a:pt x="7620" y="0"/>
                </a:moveTo>
                <a:lnTo>
                  <a:pt x="0" y="4444"/>
                </a:lnTo>
                <a:lnTo>
                  <a:pt x="15494" y="4444"/>
                </a:lnTo>
                <a:lnTo>
                  <a:pt x="7620" y="0"/>
                </a:lnTo>
                <a:close/>
              </a:path>
            </a:pathLst>
          </a:custGeom>
          <a:solidFill>
            <a:srgbClr val="000000"/>
          </a:solidFill>
        </p:spPr>
        <p:txBody>
          <a:bodyPr wrap="square" lIns="0" tIns="0" rIns="0" bIns="0" rtlCol="0"/>
          <a:lstStyle/>
          <a:p>
            <a:endParaRPr/>
          </a:p>
        </p:txBody>
      </p:sp>
      <p:sp>
        <p:nvSpPr>
          <p:cNvPr id="143" name="object 143"/>
          <p:cNvSpPr/>
          <p:nvPr/>
        </p:nvSpPr>
        <p:spPr>
          <a:xfrm>
            <a:off x="10955781" y="5419471"/>
            <a:ext cx="8255" cy="9525"/>
          </a:xfrm>
          <a:custGeom>
            <a:avLst/>
            <a:gdLst/>
            <a:ahLst/>
            <a:cxnLst/>
            <a:rect l="l" t="t" r="r" b="b"/>
            <a:pathLst>
              <a:path w="8254" h="9525">
                <a:moveTo>
                  <a:pt x="7874" y="0"/>
                </a:moveTo>
                <a:lnTo>
                  <a:pt x="0" y="4825"/>
                </a:lnTo>
                <a:lnTo>
                  <a:pt x="7874" y="9270"/>
                </a:lnTo>
                <a:lnTo>
                  <a:pt x="7874" y="0"/>
                </a:lnTo>
                <a:close/>
              </a:path>
            </a:pathLst>
          </a:custGeom>
          <a:solidFill>
            <a:srgbClr val="000000"/>
          </a:solidFill>
        </p:spPr>
        <p:txBody>
          <a:bodyPr wrap="square" lIns="0" tIns="0" rIns="0" bIns="0" rtlCol="0"/>
          <a:lstStyle/>
          <a:p>
            <a:endParaRPr/>
          </a:p>
        </p:txBody>
      </p:sp>
      <p:sp>
        <p:nvSpPr>
          <p:cNvPr id="144" name="object 144"/>
          <p:cNvSpPr/>
          <p:nvPr/>
        </p:nvSpPr>
        <p:spPr>
          <a:xfrm>
            <a:off x="10963656" y="5419471"/>
            <a:ext cx="3175" cy="9525"/>
          </a:xfrm>
          <a:custGeom>
            <a:avLst/>
            <a:gdLst/>
            <a:ahLst/>
            <a:cxnLst/>
            <a:rect l="l" t="t" r="r" b="b"/>
            <a:pathLst>
              <a:path w="3175" h="9525">
                <a:moveTo>
                  <a:pt x="1904" y="0"/>
                </a:moveTo>
                <a:lnTo>
                  <a:pt x="0" y="0"/>
                </a:lnTo>
                <a:lnTo>
                  <a:pt x="0" y="9270"/>
                </a:lnTo>
                <a:lnTo>
                  <a:pt x="3048" y="9270"/>
                </a:lnTo>
                <a:lnTo>
                  <a:pt x="3048" y="761"/>
                </a:lnTo>
                <a:lnTo>
                  <a:pt x="1904" y="0"/>
                </a:lnTo>
                <a:close/>
              </a:path>
            </a:pathLst>
          </a:custGeom>
          <a:solidFill>
            <a:srgbClr val="000000"/>
          </a:solidFill>
        </p:spPr>
        <p:txBody>
          <a:bodyPr wrap="square" lIns="0" tIns="0" rIns="0" bIns="0" rtlCol="0"/>
          <a:lstStyle/>
          <a:p>
            <a:endParaRPr/>
          </a:p>
        </p:txBody>
      </p:sp>
      <p:sp>
        <p:nvSpPr>
          <p:cNvPr id="145" name="object 145"/>
          <p:cNvSpPr/>
          <p:nvPr/>
        </p:nvSpPr>
        <p:spPr>
          <a:xfrm>
            <a:off x="10947400" y="5419471"/>
            <a:ext cx="16510" cy="5080"/>
          </a:xfrm>
          <a:custGeom>
            <a:avLst/>
            <a:gdLst/>
            <a:ahLst/>
            <a:cxnLst/>
            <a:rect l="l" t="t" r="r" b="b"/>
            <a:pathLst>
              <a:path w="16509" h="5079">
                <a:moveTo>
                  <a:pt x="16255" y="0"/>
                </a:moveTo>
                <a:lnTo>
                  <a:pt x="0" y="126"/>
                </a:lnTo>
                <a:lnTo>
                  <a:pt x="8381" y="4825"/>
                </a:lnTo>
                <a:lnTo>
                  <a:pt x="16255" y="0"/>
                </a:lnTo>
                <a:close/>
              </a:path>
            </a:pathLst>
          </a:custGeom>
          <a:solidFill>
            <a:srgbClr val="000000"/>
          </a:solidFill>
        </p:spPr>
        <p:txBody>
          <a:bodyPr wrap="square" lIns="0" tIns="0" rIns="0" bIns="0" rtlCol="0"/>
          <a:lstStyle/>
          <a:p>
            <a:endParaRPr/>
          </a:p>
        </p:txBody>
      </p:sp>
      <p:sp>
        <p:nvSpPr>
          <p:cNvPr id="146" name="object 146"/>
          <p:cNvSpPr/>
          <p:nvPr/>
        </p:nvSpPr>
        <p:spPr>
          <a:xfrm>
            <a:off x="10965560" y="5419471"/>
            <a:ext cx="1270" cy="1270"/>
          </a:xfrm>
          <a:custGeom>
            <a:avLst/>
            <a:gdLst/>
            <a:ahLst/>
            <a:cxnLst/>
            <a:rect l="l" t="t" r="r" b="b"/>
            <a:pathLst>
              <a:path w="1270" h="1270">
                <a:moveTo>
                  <a:pt x="1143" y="0"/>
                </a:moveTo>
                <a:lnTo>
                  <a:pt x="0" y="0"/>
                </a:lnTo>
                <a:lnTo>
                  <a:pt x="1143" y="761"/>
                </a:lnTo>
                <a:lnTo>
                  <a:pt x="1143" y="0"/>
                </a:lnTo>
                <a:close/>
              </a:path>
            </a:pathLst>
          </a:custGeom>
          <a:solidFill>
            <a:srgbClr val="000000"/>
          </a:solidFill>
        </p:spPr>
        <p:txBody>
          <a:bodyPr wrap="square" lIns="0" tIns="0" rIns="0" bIns="0" rtlCol="0"/>
          <a:lstStyle/>
          <a:p>
            <a:endParaRPr/>
          </a:p>
        </p:txBody>
      </p:sp>
      <p:sp>
        <p:nvSpPr>
          <p:cNvPr id="147" name="object 147"/>
          <p:cNvSpPr/>
          <p:nvPr/>
        </p:nvSpPr>
        <p:spPr>
          <a:xfrm>
            <a:off x="10884407" y="5373623"/>
            <a:ext cx="81280" cy="46355"/>
          </a:xfrm>
          <a:custGeom>
            <a:avLst/>
            <a:gdLst/>
            <a:ahLst/>
            <a:cxnLst/>
            <a:rect l="l" t="t" r="r" b="b"/>
            <a:pathLst>
              <a:path w="81279" h="46354">
                <a:moveTo>
                  <a:pt x="6096" y="0"/>
                </a:moveTo>
                <a:lnTo>
                  <a:pt x="3048" y="3047"/>
                </a:lnTo>
                <a:lnTo>
                  <a:pt x="0" y="3047"/>
                </a:lnTo>
                <a:lnTo>
                  <a:pt x="0" y="9143"/>
                </a:lnTo>
                <a:lnTo>
                  <a:pt x="3048" y="12191"/>
                </a:lnTo>
                <a:lnTo>
                  <a:pt x="62992" y="45973"/>
                </a:lnTo>
                <a:lnTo>
                  <a:pt x="81152" y="45846"/>
                </a:lnTo>
                <a:lnTo>
                  <a:pt x="9144" y="3047"/>
                </a:lnTo>
                <a:lnTo>
                  <a:pt x="6096" y="0"/>
                </a:lnTo>
                <a:close/>
              </a:path>
            </a:pathLst>
          </a:custGeom>
          <a:solidFill>
            <a:srgbClr val="000000"/>
          </a:solidFill>
        </p:spPr>
        <p:txBody>
          <a:bodyPr wrap="square" lIns="0" tIns="0" rIns="0" bIns="0" rtlCol="0"/>
          <a:lstStyle/>
          <a:p>
            <a:endParaRPr/>
          </a:p>
        </p:txBody>
      </p:sp>
      <p:sp>
        <p:nvSpPr>
          <p:cNvPr id="148" name="object 148"/>
          <p:cNvSpPr txBox="1"/>
          <p:nvPr/>
        </p:nvSpPr>
        <p:spPr>
          <a:xfrm>
            <a:off x="10193019" y="5820664"/>
            <a:ext cx="635000" cy="417195"/>
          </a:xfrm>
          <a:prstGeom prst="rect">
            <a:avLst/>
          </a:prstGeom>
        </p:spPr>
        <p:txBody>
          <a:bodyPr vert="horz" wrap="square" lIns="0" tIns="0" rIns="0" bIns="0" rtlCol="0">
            <a:spAutoFit/>
          </a:bodyPr>
          <a:lstStyle/>
          <a:p>
            <a:pPr marL="12700" marR="5080">
              <a:lnSpc>
                <a:spcPct val="110000"/>
              </a:lnSpc>
            </a:pPr>
            <a:r>
              <a:rPr sz="1200">
                <a:latin typeface="Arial"/>
                <a:cs typeface="Arial"/>
              </a:rPr>
              <a:t>6. </a:t>
            </a:r>
            <a:r>
              <a:rPr sz="1200" spc="-10">
                <a:latin typeface="Arial"/>
                <a:cs typeface="Arial"/>
              </a:rPr>
              <a:t>Send  </a:t>
            </a:r>
            <a:r>
              <a:rPr sz="1200" spc="-40">
                <a:latin typeface="Arial"/>
                <a:cs typeface="Arial"/>
              </a:rPr>
              <a:t>m</a:t>
            </a:r>
            <a:r>
              <a:rPr sz="1200" spc="-15">
                <a:latin typeface="Arial"/>
                <a:cs typeface="Arial"/>
              </a:rPr>
              <a:t>e</a:t>
            </a:r>
            <a:r>
              <a:rPr sz="1200" spc="-10">
                <a:latin typeface="Arial"/>
                <a:cs typeface="Arial"/>
              </a:rPr>
              <a:t>ss</a:t>
            </a:r>
            <a:r>
              <a:rPr sz="1200" spc="-15">
                <a:latin typeface="Arial"/>
                <a:cs typeface="Arial"/>
              </a:rPr>
              <a:t>ag</a:t>
            </a:r>
            <a:r>
              <a:rPr sz="1200" spc="-5">
                <a:latin typeface="Arial"/>
                <a:cs typeface="Arial"/>
              </a:rPr>
              <a:t>e</a:t>
            </a:r>
            <a:endParaRPr sz="1200">
              <a:latin typeface="Arial"/>
              <a:cs typeface="Arial"/>
            </a:endParaRPr>
          </a:p>
        </p:txBody>
      </p:sp>
      <p:sp>
        <p:nvSpPr>
          <p:cNvPr id="149" name="object 149"/>
          <p:cNvSpPr/>
          <p:nvPr/>
        </p:nvSpPr>
        <p:spPr>
          <a:xfrm>
            <a:off x="7866760" y="4105528"/>
            <a:ext cx="82550" cy="48895"/>
          </a:xfrm>
          <a:custGeom>
            <a:avLst/>
            <a:gdLst/>
            <a:ahLst/>
            <a:cxnLst/>
            <a:rect l="l" t="t" r="r" b="b"/>
            <a:pathLst>
              <a:path w="82550" h="48895">
                <a:moveTo>
                  <a:pt x="73787" y="0"/>
                </a:moveTo>
                <a:lnTo>
                  <a:pt x="3048" y="39624"/>
                </a:lnTo>
                <a:lnTo>
                  <a:pt x="3048" y="42672"/>
                </a:lnTo>
                <a:lnTo>
                  <a:pt x="0" y="45720"/>
                </a:lnTo>
                <a:lnTo>
                  <a:pt x="3048" y="45720"/>
                </a:lnTo>
                <a:lnTo>
                  <a:pt x="3048" y="48768"/>
                </a:lnTo>
                <a:lnTo>
                  <a:pt x="9144" y="48768"/>
                </a:lnTo>
                <a:lnTo>
                  <a:pt x="82296" y="5461"/>
                </a:lnTo>
                <a:lnTo>
                  <a:pt x="82296" y="3048"/>
                </a:lnTo>
                <a:lnTo>
                  <a:pt x="79248" y="3048"/>
                </a:lnTo>
                <a:lnTo>
                  <a:pt x="73787" y="0"/>
                </a:lnTo>
                <a:close/>
              </a:path>
            </a:pathLst>
          </a:custGeom>
          <a:solidFill>
            <a:srgbClr val="000000"/>
          </a:solidFill>
        </p:spPr>
        <p:txBody>
          <a:bodyPr wrap="square" lIns="0" tIns="0" rIns="0" bIns="0" rtlCol="0"/>
          <a:lstStyle/>
          <a:p>
            <a:endParaRPr/>
          </a:p>
        </p:txBody>
      </p:sp>
      <p:sp>
        <p:nvSpPr>
          <p:cNvPr id="150" name="object 150"/>
          <p:cNvSpPr/>
          <p:nvPr/>
        </p:nvSpPr>
        <p:spPr>
          <a:xfrm>
            <a:off x="6477000" y="2353055"/>
            <a:ext cx="1463675" cy="1758950"/>
          </a:xfrm>
          <a:custGeom>
            <a:avLst/>
            <a:gdLst/>
            <a:ahLst/>
            <a:cxnLst/>
            <a:rect l="l" t="t" r="r" b="b"/>
            <a:pathLst>
              <a:path w="1463675" h="1758950">
                <a:moveTo>
                  <a:pt x="234696" y="0"/>
                </a:moveTo>
                <a:lnTo>
                  <a:pt x="3048" y="0"/>
                </a:lnTo>
                <a:lnTo>
                  <a:pt x="0" y="3048"/>
                </a:lnTo>
                <a:lnTo>
                  <a:pt x="0" y="1755521"/>
                </a:lnTo>
                <a:lnTo>
                  <a:pt x="3048" y="1758569"/>
                </a:lnTo>
                <a:lnTo>
                  <a:pt x="1452626" y="1758569"/>
                </a:lnTo>
                <a:lnTo>
                  <a:pt x="1463548" y="1752473"/>
                </a:lnTo>
                <a:lnTo>
                  <a:pt x="9144" y="1752473"/>
                </a:lnTo>
                <a:lnTo>
                  <a:pt x="6096" y="1746377"/>
                </a:lnTo>
                <a:lnTo>
                  <a:pt x="9144" y="1746377"/>
                </a:lnTo>
                <a:lnTo>
                  <a:pt x="9144" y="12192"/>
                </a:lnTo>
                <a:lnTo>
                  <a:pt x="6096" y="12192"/>
                </a:lnTo>
                <a:lnTo>
                  <a:pt x="9144" y="6096"/>
                </a:lnTo>
                <a:lnTo>
                  <a:pt x="234696" y="6096"/>
                </a:lnTo>
                <a:lnTo>
                  <a:pt x="234696" y="0"/>
                </a:lnTo>
                <a:close/>
              </a:path>
            </a:pathLst>
          </a:custGeom>
          <a:solidFill>
            <a:srgbClr val="000000"/>
          </a:solidFill>
        </p:spPr>
        <p:txBody>
          <a:bodyPr wrap="square" lIns="0" tIns="0" rIns="0" bIns="0" rtlCol="0"/>
          <a:lstStyle/>
          <a:p>
            <a:endParaRPr/>
          </a:p>
        </p:txBody>
      </p:sp>
      <p:sp>
        <p:nvSpPr>
          <p:cNvPr id="151" name="object 151"/>
          <p:cNvSpPr/>
          <p:nvPr/>
        </p:nvSpPr>
        <p:spPr>
          <a:xfrm>
            <a:off x="7947914" y="4110990"/>
            <a:ext cx="1270" cy="635"/>
          </a:xfrm>
          <a:custGeom>
            <a:avLst/>
            <a:gdLst/>
            <a:ahLst/>
            <a:cxnLst/>
            <a:rect l="l" t="t" r="r" b="b"/>
            <a:pathLst>
              <a:path w="1270" h="635">
                <a:moveTo>
                  <a:pt x="1142" y="0"/>
                </a:moveTo>
                <a:lnTo>
                  <a:pt x="0" y="635"/>
                </a:lnTo>
                <a:lnTo>
                  <a:pt x="1142" y="635"/>
                </a:lnTo>
                <a:lnTo>
                  <a:pt x="1142" y="0"/>
                </a:lnTo>
                <a:close/>
              </a:path>
            </a:pathLst>
          </a:custGeom>
          <a:solidFill>
            <a:srgbClr val="000000"/>
          </a:solidFill>
        </p:spPr>
        <p:txBody>
          <a:bodyPr wrap="square" lIns="0" tIns="0" rIns="0" bIns="0" rtlCol="0"/>
          <a:lstStyle/>
          <a:p>
            <a:endParaRPr/>
          </a:p>
        </p:txBody>
      </p:sp>
      <p:sp>
        <p:nvSpPr>
          <p:cNvPr id="152" name="object 152"/>
          <p:cNvSpPr/>
          <p:nvPr/>
        </p:nvSpPr>
        <p:spPr>
          <a:xfrm>
            <a:off x="7949056" y="4100067"/>
            <a:ext cx="9525" cy="11430"/>
          </a:xfrm>
          <a:custGeom>
            <a:avLst/>
            <a:gdLst/>
            <a:ahLst/>
            <a:cxnLst/>
            <a:rect l="l" t="t" r="r" b="b"/>
            <a:pathLst>
              <a:path w="9525" h="11429">
                <a:moveTo>
                  <a:pt x="0" y="0"/>
                </a:moveTo>
                <a:lnTo>
                  <a:pt x="0" y="10921"/>
                </a:lnTo>
                <a:lnTo>
                  <a:pt x="9144" y="5460"/>
                </a:lnTo>
                <a:lnTo>
                  <a:pt x="0" y="0"/>
                </a:lnTo>
                <a:close/>
              </a:path>
            </a:pathLst>
          </a:custGeom>
          <a:solidFill>
            <a:srgbClr val="000000"/>
          </a:solidFill>
        </p:spPr>
        <p:txBody>
          <a:bodyPr wrap="square" lIns="0" tIns="0" rIns="0" bIns="0" rtlCol="0"/>
          <a:lstStyle/>
          <a:p>
            <a:endParaRPr/>
          </a:p>
        </p:txBody>
      </p:sp>
      <p:sp>
        <p:nvSpPr>
          <p:cNvPr id="153" name="object 153"/>
          <p:cNvSpPr/>
          <p:nvPr/>
        </p:nvSpPr>
        <p:spPr>
          <a:xfrm>
            <a:off x="7940547" y="4102480"/>
            <a:ext cx="5715" cy="6350"/>
          </a:xfrm>
          <a:custGeom>
            <a:avLst/>
            <a:gdLst/>
            <a:ahLst/>
            <a:cxnLst/>
            <a:rect l="l" t="t" r="r" b="b"/>
            <a:pathLst>
              <a:path w="5715" h="6350">
                <a:moveTo>
                  <a:pt x="5460" y="0"/>
                </a:moveTo>
                <a:lnTo>
                  <a:pt x="0" y="3048"/>
                </a:lnTo>
                <a:lnTo>
                  <a:pt x="5460" y="6096"/>
                </a:lnTo>
                <a:lnTo>
                  <a:pt x="5460" y="0"/>
                </a:lnTo>
                <a:close/>
              </a:path>
            </a:pathLst>
          </a:custGeom>
          <a:solidFill>
            <a:srgbClr val="000000"/>
          </a:solidFill>
        </p:spPr>
        <p:txBody>
          <a:bodyPr wrap="square" lIns="0" tIns="0" rIns="0" bIns="0" rtlCol="0"/>
          <a:lstStyle/>
          <a:p>
            <a:endParaRPr/>
          </a:p>
        </p:txBody>
      </p:sp>
      <p:sp>
        <p:nvSpPr>
          <p:cNvPr id="154" name="object 154"/>
          <p:cNvSpPr/>
          <p:nvPr/>
        </p:nvSpPr>
        <p:spPr>
          <a:xfrm>
            <a:off x="7946008" y="4105529"/>
            <a:ext cx="3175" cy="0"/>
          </a:xfrm>
          <a:custGeom>
            <a:avLst/>
            <a:gdLst/>
            <a:ahLst/>
            <a:cxnLst/>
            <a:rect l="l" t="t" r="r" b="b"/>
            <a:pathLst>
              <a:path w="3175">
                <a:moveTo>
                  <a:pt x="0" y="0"/>
                </a:moveTo>
                <a:lnTo>
                  <a:pt x="3047" y="0"/>
                </a:lnTo>
              </a:path>
            </a:pathLst>
          </a:custGeom>
          <a:ln w="6095">
            <a:solidFill>
              <a:srgbClr val="000000"/>
            </a:solidFill>
          </a:ln>
        </p:spPr>
        <p:txBody>
          <a:bodyPr wrap="square" lIns="0" tIns="0" rIns="0" bIns="0" rtlCol="0"/>
          <a:lstStyle/>
          <a:p>
            <a:endParaRPr/>
          </a:p>
        </p:txBody>
      </p:sp>
      <p:sp>
        <p:nvSpPr>
          <p:cNvPr id="155" name="object 155"/>
          <p:cNvSpPr/>
          <p:nvPr/>
        </p:nvSpPr>
        <p:spPr>
          <a:xfrm>
            <a:off x="6483096" y="4099433"/>
            <a:ext cx="3175" cy="6350"/>
          </a:xfrm>
          <a:custGeom>
            <a:avLst/>
            <a:gdLst/>
            <a:ahLst/>
            <a:cxnLst/>
            <a:rect l="l" t="t" r="r" b="b"/>
            <a:pathLst>
              <a:path w="3175" h="6350">
                <a:moveTo>
                  <a:pt x="3048" y="0"/>
                </a:moveTo>
                <a:lnTo>
                  <a:pt x="0" y="0"/>
                </a:lnTo>
                <a:lnTo>
                  <a:pt x="3048" y="6096"/>
                </a:lnTo>
                <a:lnTo>
                  <a:pt x="3048" y="0"/>
                </a:lnTo>
                <a:close/>
              </a:path>
            </a:pathLst>
          </a:custGeom>
          <a:solidFill>
            <a:srgbClr val="000000"/>
          </a:solidFill>
        </p:spPr>
        <p:txBody>
          <a:bodyPr wrap="square" lIns="0" tIns="0" rIns="0" bIns="0" rtlCol="0"/>
          <a:lstStyle/>
          <a:p>
            <a:endParaRPr/>
          </a:p>
        </p:txBody>
      </p:sp>
      <p:sp>
        <p:nvSpPr>
          <p:cNvPr id="156" name="object 156"/>
          <p:cNvSpPr/>
          <p:nvPr/>
        </p:nvSpPr>
        <p:spPr>
          <a:xfrm>
            <a:off x="6486144" y="4102480"/>
            <a:ext cx="1454785" cy="0"/>
          </a:xfrm>
          <a:custGeom>
            <a:avLst/>
            <a:gdLst/>
            <a:ahLst/>
            <a:cxnLst/>
            <a:rect l="l" t="t" r="r" b="b"/>
            <a:pathLst>
              <a:path w="1454784">
                <a:moveTo>
                  <a:pt x="0" y="0"/>
                </a:moveTo>
                <a:lnTo>
                  <a:pt x="1454403" y="0"/>
                </a:lnTo>
              </a:path>
            </a:pathLst>
          </a:custGeom>
          <a:ln w="6096">
            <a:solidFill>
              <a:srgbClr val="000000"/>
            </a:solidFill>
          </a:ln>
        </p:spPr>
        <p:txBody>
          <a:bodyPr wrap="square" lIns="0" tIns="0" rIns="0" bIns="0" rtlCol="0"/>
          <a:lstStyle/>
          <a:p>
            <a:endParaRPr/>
          </a:p>
        </p:txBody>
      </p:sp>
      <p:sp>
        <p:nvSpPr>
          <p:cNvPr id="157" name="object 157"/>
          <p:cNvSpPr/>
          <p:nvPr/>
        </p:nvSpPr>
        <p:spPr>
          <a:xfrm>
            <a:off x="7866760" y="4056760"/>
            <a:ext cx="82550" cy="48895"/>
          </a:xfrm>
          <a:custGeom>
            <a:avLst/>
            <a:gdLst/>
            <a:ahLst/>
            <a:cxnLst/>
            <a:rect l="l" t="t" r="r" b="b"/>
            <a:pathLst>
              <a:path w="82550" h="48895">
                <a:moveTo>
                  <a:pt x="9144" y="0"/>
                </a:moveTo>
                <a:lnTo>
                  <a:pt x="3048" y="0"/>
                </a:lnTo>
                <a:lnTo>
                  <a:pt x="3048" y="3047"/>
                </a:lnTo>
                <a:lnTo>
                  <a:pt x="0" y="3047"/>
                </a:lnTo>
                <a:lnTo>
                  <a:pt x="3048" y="6095"/>
                </a:lnTo>
                <a:lnTo>
                  <a:pt x="3048" y="9143"/>
                </a:lnTo>
                <a:lnTo>
                  <a:pt x="73787" y="48768"/>
                </a:lnTo>
                <a:lnTo>
                  <a:pt x="79248" y="45719"/>
                </a:lnTo>
                <a:lnTo>
                  <a:pt x="82296" y="45719"/>
                </a:lnTo>
                <a:lnTo>
                  <a:pt x="82296" y="43306"/>
                </a:lnTo>
                <a:lnTo>
                  <a:pt x="9144" y="0"/>
                </a:lnTo>
                <a:close/>
              </a:path>
            </a:pathLst>
          </a:custGeom>
          <a:solidFill>
            <a:srgbClr val="000000"/>
          </a:solidFill>
        </p:spPr>
        <p:txBody>
          <a:bodyPr wrap="square" lIns="0" tIns="0" rIns="0" bIns="0" rtlCol="0"/>
          <a:lstStyle/>
          <a:p>
            <a:endParaRPr/>
          </a:p>
        </p:txBody>
      </p:sp>
      <p:sp>
        <p:nvSpPr>
          <p:cNvPr id="158" name="object 158"/>
          <p:cNvSpPr/>
          <p:nvPr/>
        </p:nvSpPr>
        <p:spPr>
          <a:xfrm>
            <a:off x="7947914" y="4099433"/>
            <a:ext cx="1270" cy="635"/>
          </a:xfrm>
          <a:custGeom>
            <a:avLst/>
            <a:gdLst/>
            <a:ahLst/>
            <a:cxnLst/>
            <a:rect l="l" t="t" r="r" b="b"/>
            <a:pathLst>
              <a:path w="1270" h="635">
                <a:moveTo>
                  <a:pt x="1142" y="0"/>
                </a:moveTo>
                <a:lnTo>
                  <a:pt x="0" y="0"/>
                </a:lnTo>
                <a:lnTo>
                  <a:pt x="1142" y="635"/>
                </a:lnTo>
                <a:lnTo>
                  <a:pt x="1142" y="0"/>
                </a:lnTo>
                <a:close/>
              </a:path>
            </a:pathLst>
          </a:custGeom>
          <a:solidFill>
            <a:srgbClr val="000000"/>
          </a:solidFill>
        </p:spPr>
        <p:txBody>
          <a:bodyPr wrap="square" lIns="0" tIns="0" rIns="0" bIns="0" rtlCol="0"/>
          <a:lstStyle/>
          <a:p>
            <a:endParaRPr/>
          </a:p>
        </p:txBody>
      </p:sp>
      <p:sp>
        <p:nvSpPr>
          <p:cNvPr id="159" name="object 159"/>
          <p:cNvSpPr/>
          <p:nvPr/>
        </p:nvSpPr>
        <p:spPr>
          <a:xfrm>
            <a:off x="6483096" y="2359151"/>
            <a:ext cx="3175" cy="6350"/>
          </a:xfrm>
          <a:custGeom>
            <a:avLst/>
            <a:gdLst/>
            <a:ahLst/>
            <a:cxnLst/>
            <a:rect l="l" t="t" r="r" b="b"/>
            <a:pathLst>
              <a:path w="3175" h="6350">
                <a:moveTo>
                  <a:pt x="3048" y="0"/>
                </a:moveTo>
                <a:lnTo>
                  <a:pt x="0" y="6096"/>
                </a:lnTo>
                <a:lnTo>
                  <a:pt x="3048" y="6096"/>
                </a:lnTo>
                <a:lnTo>
                  <a:pt x="3048" y="0"/>
                </a:lnTo>
                <a:close/>
              </a:path>
            </a:pathLst>
          </a:custGeom>
          <a:solidFill>
            <a:srgbClr val="000000"/>
          </a:solidFill>
        </p:spPr>
        <p:txBody>
          <a:bodyPr wrap="square" lIns="0" tIns="0" rIns="0" bIns="0" rtlCol="0"/>
          <a:lstStyle/>
          <a:p>
            <a:endParaRPr/>
          </a:p>
        </p:txBody>
      </p:sp>
      <p:sp>
        <p:nvSpPr>
          <p:cNvPr id="160" name="object 160"/>
          <p:cNvSpPr/>
          <p:nvPr/>
        </p:nvSpPr>
        <p:spPr>
          <a:xfrm>
            <a:off x="6486144" y="2362200"/>
            <a:ext cx="226060" cy="0"/>
          </a:xfrm>
          <a:custGeom>
            <a:avLst/>
            <a:gdLst/>
            <a:ahLst/>
            <a:cxnLst/>
            <a:rect l="l" t="t" r="r" b="b"/>
            <a:pathLst>
              <a:path w="226059">
                <a:moveTo>
                  <a:pt x="0" y="0"/>
                </a:moveTo>
                <a:lnTo>
                  <a:pt x="225526" y="0"/>
                </a:lnTo>
              </a:path>
            </a:pathLst>
          </a:custGeom>
          <a:ln w="6095">
            <a:solidFill>
              <a:srgbClr val="000000"/>
            </a:solidFill>
          </a:ln>
        </p:spPr>
        <p:txBody>
          <a:bodyPr wrap="square" lIns="0" tIns="0" rIns="0" bIns="0" rtlCol="0"/>
          <a:lstStyle/>
          <a:p>
            <a:endParaRPr/>
          </a:p>
        </p:txBody>
      </p:sp>
      <p:sp>
        <p:nvSpPr>
          <p:cNvPr id="163" name="object 2">
            <a:extLst>
              <a:ext uri="{FF2B5EF4-FFF2-40B4-BE49-F238E27FC236}">
                <a16:creationId xmlns:a16="http://schemas.microsoft.com/office/drawing/2014/main" id="{69914C4D-1E2F-8547-9120-E34F0186FF0B}"/>
              </a:ext>
            </a:extLst>
          </p:cNvPr>
          <p:cNvSpPr txBox="1">
            <a:spLocks noGrp="1"/>
          </p:cNvSpPr>
          <p:nvPr>
            <p:ph type="title"/>
          </p:nvPr>
        </p:nvSpPr>
        <p:spPr>
          <a:xfrm>
            <a:off x="573877" y="117502"/>
            <a:ext cx="11337925" cy="677108"/>
          </a:xfrm>
          <a:prstGeom prst="rect">
            <a:avLst/>
          </a:prstGeom>
        </p:spPr>
        <p:txBody>
          <a:bodyPr vert="horz" wrap="square" lIns="0" tIns="0" rIns="0" bIns="0" rtlCol="0">
            <a:spAutoFit/>
          </a:bodyPr>
          <a:lstStyle/>
          <a:p>
            <a:pPr marL="12700">
              <a:lnSpc>
                <a:spcPct val="100000"/>
              </a:lnSpc>
            </a:pPr>
            <a:r>
              <a:rPr sz="4400" b="0">
                <a:solidFill>
                  <a:schemeClr val="tx1"/>
                </a:solidFill>
                <a:latin typeface="Arial"/>
                <a:cs typeface="Arial"/>
              </a:rPr>
              <a:t>Transaction</a:t>
            </a:r>
            <a:r>
              <a:rPr sz="4400" b="0" spc="-195">
                <a:solidFill>
                  <a:schemeClr val="tx1"/>
                </a:solidFill>
                <a:latin typeface="Arial"/>
                <a:cs typeface="Arial"/>
              </a:rPr>
              <a:t> </a:t>
            </a:r>
            <a:r>
              <a:rPr sz="4400" b="0" spc="-5">
                <a:solidFill>
                  <a:schemeClr val="tx1"/>
                </a:solidFill>
                <a:latin typeface="Arial"/>
                <a:cs typeface="Arial"/>
              </a:rPr>
              <a:t>creation</a:t>
            </a:r>
          </a:p>
        </p:txBody>
      </p:sp>
    </p:spTree>
    <p:extLst>
      <p:ext uri="{BB962C8B-B14F-4D97-AF65-F5344CB8AC3E}">
        <p14:creationId xmlns:p14="http://schemas.microsoft.com/office/powerpoint/2010/main" val="3231732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3877" y="127440"/>
            <a:ext cx="11337925" cy="657231"/>
          </a:xfrm>
          <a:prstGeom prst="rect">
            <a:avLst/>
          </a:prstGeom>
        </p:spPr>
        <p:txBody>
          <a:bodyPr vert="horz" wrap="square" lIns="0" tIns="0" rIns="0" bIns="0" rtlCol="0">
            <a:spAutoFit/>
          </a:bodyPr>
          <a:lstStyle/>
          <a:p>
            <a:pPr marL="12700">
              <a:lnSpc>
                <a:spcPct val="100000"/>
              </a:lnSpc>
            </a:pPr>
            <a:r>
              <a:rPr b="0">
                <a:latin typeface="Arial"/>
                <a:cs typeface="Arial"/>
              </a:rPr>
              <a:t>Transaction</a:t>
            </a:r>
            <a:r>
              <a:rPr b="0" spc="-195">
                <a:latin typeface="Arial"/>
                <a:cs typeface="Arial"/>
              </a:rPr>
              <a:t> </a:t>
            </a:r>
            <a:r>
              <a:rPr b="0" spc="-5">
                <a:latin typeface="Arial"/>
                <a:cs typeface="Arial"/>
              </a:rPr>
              <a:t>creation</a:t>
            </a:r>
          </a:p>
        </p:txBody>
      </p:sp>
      <p:sp>
        <p:nvSpPr>
          <p:cNvPr id="3" name="object 3"/>
          <p:cNvSpPr txBox="1"/>
          <p:nvPr/>
        </p:nvSpPr>
        <p:spPr>
          <a:xfrm>
            <a:off x="615441" y="1497583"/>
            <a:ext cx="5282565" cy="1223010"/>
          </a:xfrm>
          <a:prstGeom prst="rect">
            <a:avLst/>
          </a:prstGeom>
        </p:spPr>
        <p:txBody>
          <a:bodyPr vert="horz" wrap="square" lIns="0" tIns="0" rIns="0" bIns="0" rtlCol="0">
            <a:spAutoFit/>
          </a:bodyPr>
          <a:lstStyle/>
          <a:p>
            <a:pPr marL="299085" marR="476884" indent="-286385">
              <a:lnSpc>
                <a:spcPct val="110000"/>
              </a:lnSpc>
              <a:buChar char="•"/>
              <a:tabLst>
                <a:tab pos="299085" algn="l"/>
                <a:tab pos="299720" algn="l"/>
              </a:tabLst>
            </a:pPr>
            <a:r>
              <a:rPr sz="1800">
                <a:latin typeface="Arial"/>
                <a:cs typeface="Arial"/>
              </a:rPr>
              <a:t>A transaction </a:t>
            </a:r>
            <a:r>
              <a:rPr sz="1800" spc="-5">
                <a:latin typeface="Arial"/>
                <a:cs typeface="Arial"/>
              </a:rPr>
              <a:t>is a cryptographically signed  message according </a:t>
            </a:r>
            <a:r>
              <a:rPr sz="1800">
                <a:latin typeface="Arial"/>
                <a:cs typeface="Arial"/>
              </a:rPr>
              <a:t>to the </a:t>
            </a:r>
            <a:r>
              <a:rPr sz="1800" spc="-5">
                <a:latin typeface="Arial"/>
                <a:cs typeface="Arial"/>
              </a:rPr>
              <a:t>following</a:t>
            </a:r>
            <a:r>
              <a:rPr sz="1800" spc="-215">
                <a:latin typeface="Arial"/>
                <a:cs typeface="Arial"/>
              </a:rPr>
              <a:t> </a:t>
            </a:r>
            <a:r>
              <a:rPr sz="1800">
                <a:latin typeface="Arial"/>
                <a:cs typeface="Arial"/>
              </a:rPr>
              <a:t>structure</a:t>
            </a:r>
          </a:p>
          <a:p>
            <a:pPr marL="299085" marR="5080" indent="-286385">
              <a:lnSpc>
                <a:spcPct val="110000"/>
              </a:lnSpc>
              <a:buChar char="•"/>
              <a:tabLst>
                <a:tab pos="299085" algn="l"/>
                <a:tab pos="299720" algn="l"/>
              </a:tabLst>
            </a:pPr>
            <a:r>
              <a:rPr sz="1800" spc="-15">
                <a:latin typeface="Arial"/>
                <a:cs typeface="Arial"/>
              </a:rPr>
              <a:t>Transferring </a:t>
            </a:r>
            <a:r>
              <a:rPr sz="1800" spc="-5">
                <a:latin typeface="Arial"/>
                <a:cs typeface="Arial"/>
              </a:rPr>
              <a:t>a message </a:t>
            </a:r>
            <a:r>
              <a:rPr sz="1800" spc="-10">
                <a:latin typeface="Arial"/>
                <a:cs typeface="Arial"/>
              </a:rPr>
              <a:t>from </a:t>
            </a:r>
            <a:r>
              <a:rPr sz="1800" spc="-5">
                <a:latin typeface="Arial"/>
                <a:cs typeface="Arial"/>
              </a:rPr>
              <a:t>one person or</a:t>
            </a:r>
            <a:r>
              <a:rPr sz="1800" spc="-170">
                <a:latin typeface="Arial"/>
                <a:cs typeface="Arial"/>
              </a:rPr>
              <a:t> </a:t>
            </a:r>
            <a:r>
              <a:rPr sz="1800">
                <a:latin typeface="Arial"/>
                <a:cs typeface="Arial"/>
              </a:rPr>
              <a:t>entity  to </a:t>
            </a:r>
            <a:r>
              <a:rPr sz="1800" spc="-30">
                <a:latin typeface="Arial"/>
                <a:cs typeface="Arial"/>
              </a:rPr>
              <a:t>another, </a:t>
            </a:r>
            <a:r>
              <a:rPr sz="1800" spc="-5">
                <a:latin typeface="Arial"/>
                <a:cs typeface="Arial"/>
              </a:rPr>
              <a:t>in such a way that </a:t>
            </a:r>
            <a:r>
              <a:rPr sz="1800">
                <a:latin typeface="Arial"/>
                <a:cs typeface="Arial"/>
              </a:rPr>
              <a:t>it</a:t>
            </a:r>
            <a:r>
              <a:rPr sz="1800" spc="-180">
                <a:latin typeface="Arial"/>
                <a:cs typeface="Arial"/>
              </a:rPr>
              <a:t> </a:t>
            </a:r>
            <a:r>
              <a:rPr sz="1800">
                <a:latin typeface="Arial"/>
                <a:cs typeface="Arial"/>
              </a:rPr>
              <a:t>is:</a:t>
            </a:r>
          </a:p>
        </p:txBody>
      </p:sp>
      <p:sp>
        <p:nvSpPr>
          <p:cNvPr id="4" name="object 4"/>
          <p:cNvSpPr txBox="1"/>
          <p:nvPr/>
        </p:nvSpPr>
        <p:spPr>
          <a:xfrm>
            <a:off x="1072641" y="2755646"/>
            <a:ext cx="2009775" cy="889000"/>
          </a:xfrm>
          <a:prstGeom prst="rect">
            <a:avLst/>
          </a:prstGeom>
        </p:spPr>
        <p:txBody>
          <a:bodyPr vert="horz" wrap="square" lIns="0" tIns="0" rIns="0" bIns="0" rtlCol="0">
            <a:spAutoFit/>
          </a:bodyPr>
          <a:lstStyle/>
          <a:p>
            <a:pPr marL="298450" indent="-285750">
              <a:lnSpc>
                <a:spcPct val="100000"/>
              </a:lnSpc>
              <a:buChar char="•"/>
              <a:tabLst>
                <a:tab pos="297815" algn="l"/>
                <a:tab pos="298450" algn="l"/>
              </a:tabLst>
            </a:pPr>
            <a:r>
              <a:rPr sz="1800">
                <a:latin typeface="Arial"/>
                <a:cs typeface="Arial"/>
              </a:rPr>
              <a:t>Publicly</a:t>
            </a:r>
            <a:r>
              <a:rPr sz="1800" spc="-210">
                <a:latin typeface="Arial"/>
                <a:cs typeface="Arial"/>
              </a:rPr>
              <a:t> </a:t>
            </a:r>
            <a:r>
              <a:rPr sz="1800" spc="-5">
                <a:latin typeface="Arial"/>
                <a:cs typeface="Arial"/>
              </a:rPr>
              <a:t>visible</a:t>
            </a:r>
            <a:endParaRPr sz="1800">
              <a:latin typeface="Arial"/>
              <a:cs typeface="Arial"/>
            </a:endParaRPr>
          </a:p>
          <a:p>
            <a:pPr marL="298450" indent="-285750">
              <a:lnSpc>
                <a:spcPct val="100000"/>
              </a:lnSpc>
              <a:spcBef>
                <a:spcPts val="195"/>
              </a:spcBef>
              <a:buChar char="•"/>
              <a:tabLst>
                <a:tab pos="297815" algn="l"/>
                <a:tab pos="298450" algn="l"/>
              </a:tabLst>
            </a:pPr>
            <a:r>
              <a:rPr sz="1800">
                <a:latin typeface="Arial"/>
                <a:cs typeface="Arial"/>
              </a:rPr>
              <a:t>Non-retractable</a:t>
            </a:r>
          </a:p>
          <a:p>
            <a:pPr marL="298450" indent="-285750">
              <a:lnSpc>
                <a:spcPct val="100000"/>
              </a:lnSpc>
              <a:spcBef>
                <a:spcPts val="195"/>
              </a:spcBef>
              <a:buChar char="•"/>
              <a:tabLst>
                <a:tab pos="297815" algn="l"/>
                <a:tab pos="298450" algn="l"/>
              </a:tabLst>
            </a:pPr>
            <a:r>
              <a:rPr sz="1800">
                <a:latin typeface="Arial"/>
                <a:cs typeface="Arial"/>
              </a:rPr>
              <a:t>Not </a:t>
            </a:r>
            <a:r>
              <a:rPr sz="1800" spc="-5">
                <a:latin typeface="Arial"/>
                <a:cs typeface="Arial"/>
              </a:rPr>
              <a:t>doubly</a:t>
            </a:r>
            <a:r>
              <a:rPr sz="1800" spc="-190">
                <a:latin typeface="Arial"/>
                <a:cs typeface="Arial"/>
              </a:rPr>
              <a:t> </a:t>
            </a:r>
            <a:r>
              <a:rPr sz="1800" spc="-5">
                <a:latin typeface="Arial"/>
                <a:cs typeface="Arial"/>
              </a:rPr>
              <a:t>spent</a:t>
            </a:r>
            <a:endParaRPr sz="1800">
              <a:latin typeface="Arial"/>
              <a:cs typeface="Arial"/>
            </a:endParaRPr>
          </a:p>
        </p:txBody>
      </p:sp>
      <p:sp>
        <p:nvSpPr>
          <p:cNvPr id="5" name="object 5"/>
          <p:cNvSpPr txBox="1"/>
          <p:nvPr/>
        </p:nvSpPr>
        <p:spPr>
          <a:xfrm>
            <a:off x="652272" y="1161288"/>
            <a:ext cx="5471160" cy="360680"/>
          </a:xfrm>
          <a:prstGeom prst="rect">
            <a:avLst/>
          </a:prstGeom>
          <a:solidFill>
            <a:srgbClr val="A3DFDF"/>
          </a:solidFill>
        </p:spPr>
        <p:txBody>
          <a:bodyPr vert="horz" wrap="square" lIns="0" tIns="0" rIns="0" bIns="0" rtlCol="0">
            <a:spAutoFit/>
          </a:bodyPr>
          <a:lstStyle/>
          <a:p>
            <a:pPr marL="1350010">
              <a:lnSpc>
                <a:spcPts val="2055"/>
              </a:lnSpc>
            </a:pPr>
            <a:r>
              <a:rPr sz="1800">
                <a:latin typeface="Arial"/>
                <a:cs typeface="Arial"/>
              </a:rPr>
              <a:t>Description of </a:t>
            </a:r>
            <a:r>
              <a:rPr sz="1800" spc="-5">
                <a:latin typeface="Arial"/>
                <a:cs typeface="Arial"/>
              </a:rPr>
              <a:t>a</a:t>
            </a:r>
            <a:r>
              <a:rPr sz="1800" spc="-165">
                <a:latin typeface="Arial"/>
                <a:cs typeface="Arial"/>
              </a:rPr>
              <a:t> </a:t>
            </a:r>
            <a:r>
              <a:rPr sz="1800" spc="-5">
                <a:latin typeface="Arial"/>
                <a:cs typeface="Arial"/>
              </a:rPr>
              <a:t>transaction</a:t>
            </a:r>
            <a:endParaRPr sz="1800">
              <a:latin typeface="Arial"/>
              <a:cs typeface="Arial"/>
            </a:endParaRPr>
          </a:p>
        </p:txBody>
      </p:sp>
      <p:sp>
        <p:nvSpPr>
          <p:cNvPr id="6" name="object 6"/>
          <p:cNvSpPr txBox="1"/>
          <p:nvPr/>
        </p:nvSpPr>
        <p:spPr>
          <a:xfrm>
            <a:off x="6275832" y="1161288"/>
            <a:ext cx="5474335" cy="360680"/>
          </a:xfrm>
          <a:prstGeom prst="rect">
            <a:avLst/>
          </a:prstGeom>
          <a:solidFill>
            <a:srgbClr val="A3DFDF"/>
          </a:solidFill>
        </p:spPr>
        <p:txBody>
          <a:bodyPr vert="horz" wrap="square" lIns="0" tIns="0" rIns="0" bIns="0" rtlCol="0">
            <a:spAutoFit/>
          </a:bodyPr>
          <a:lstStyle/>
          <a:p>
            <a:pPr marL="1206500">
              <a:lnSpc>
                <a:spcPts val="2055"/>
              </a:lnSpc>
            </a:pPr>
            <a:r>
              <a:rPr sz="1800" spc="-10">
                <a:latin typeface="Arial"/>
                <a:cs typeface="Arial"/>
              </a:rPr>
              <a:t>Example </a:t>
            </a:r>
            <a:r>
              <a:rPr sz="1800" spc="-5">
                <a:latin typeface="Arial"/>
                <a:cs typeface="Arial"/>
              </a:rPr>
              <a:t>transaction</a:t>
            </a:r>
            <a:r>
              <a:rPr sz="1800" spc="-95">
                <a:latin typeface="Arial"/>
                <a:cs typeface="Arial"/>
              </a:rPr>
              <a:t> </a:t>
            </a:r>
            <a:r>
              <a:rPr sz="1800" spc="-5">
                <a:latin typeface="Arial"/>
                <a:cs typeface="Arial"/>
              </a:rPr>
              <a:t>message</a:t>
            </a:r>
            <a:endParaRPr sz="1800">
              <a:latin typeface="Arial"/>
              <a:cs typeface="Arial"/>
            </a:endParaRPr>
          </a:p>
        </p:txBody>
      </p:sp>
      <p:sp>
        <p:nvSpPr>
          <p:cNvPr id="7" name="object 7"/>
          <p:cNvSpPr/>
          <p:nvPr/>
        </p:nvSpPr>
        <p:spPr>
          <a:xfrm>
            <a:off x="6641592" y="1694688"/>
            <a:ext cx="4748784" cy="24566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129271" y="1722120"/>
            <a:ext cx="3084830" cy="253365"/>
          </a:xfrm>
          <a:custGeom>
            <a:avLst/>
            <a:gdLst/>
            <a:ahLst/>
            <a:cxnLst/>
            <a:rect l="l" t="t" r="r" b="b"/>
            <a:pathLst>
              <a:path w="3084829" h="253364">
                <a:moveTo>
                  <a:pt x="3084576" y="0"/>
                </a:moveTo>
                <a:lnTo>
                  <a:pt x="0" y="6095"/>
                </a:lnTo>
                <a:lnTo>
                  <a:pt x="0" y="238125"/>
                </a:lnTo>
                <a:lnTo>
                  <a:pt x="1533144" y="253364"/>
                </a:lnTo>
                <a:lnTo>
                  <a:pt x="1536192" y="253364"/>
                </a:lnTo>
                <a:lnTo>
                  <a:pt x="1539239" y="250316"/>
                </a:lnTo>
                <a:lnTo>
                  <a:pt x="1530096" y="250316"/>
                </a:lnTo>
                <a:lnTo>
                  <a:pt x="1529079" y="244093"/>
                </a:lnTo>
                <a:lnTo>
                  <a:pt x="9144" y="232028"/>
                </a:lnTo>
                <a:lnTo>
                  <a:pt x="3048" y="228980"/>
                </a:lnTo>
                <a:lnTo>
                  <a:pt x="9144" y="228980"/>
                </a:lnTo>
                <a:lnTo>
                  <a:pt x="9144" y="18287"/>
                </a:lnTo>
                <a:lnTo>
                  <a:pt x="3048" y="18287"/>
                </a:lnTo>
                <a:lnTo>
                  <a:pt x="9144" y="12191"/>
                </a:lnTo>
                <a:lnTo>
                  <a:pt x="2053971" y="12191"/>
                </a:lnTo>
                <a:lnTo>
                  <a:pt x="3075939" y="9143"/>
                </a:lnTo>
                <a:lnTo>
                  <a:pt x="3075431" y="3047"/>
                </a:lnTo>
                <a:lnTo>
                  <a:pt x="3084576" y="3047"/>
                </a:lnTo>
                <a:lnTo>
                  <a:pt x="3084576" y="0"/>
                </a:lnTo>
                <a:close/>
              </a:path>
            </a:pathLst>
          </a:custGeom>
          <a:solidFill>
            <a:srgbClr val="FF0000"/>
          </a:solidFill>
        </p:spPr>
        <p:txBody>
          <a:bodyPr wrap="square" lIns="0" tIns="0" rIns="0" bIns="0" rtlCol="0"/>
          <a:lstStyle/>
          <a:p>
            <a:endParaRPr/>
          </a:p>
        </p:txBody>
      </p:sp>
      <p:sp>
        <p:nvSpPr>
          <p:cNvPr id="9" name="object 9"/>
          <p:cNvSpPr/>
          <p:nvPr/>
        </p:nvSpPr>
        <p:spPr>
          <a:xfrm>
            <a:off x="8658352" y="1966214"/>
            <a:ext cx="4445" cy="6350"/>
          </a:xfrm>
          <a:custGeom>
            <a:avLst/>
            <a:gdLst/>
            <a:ahLst/>
            <a:cxnLst/>
            <a:rect l="l" t="t" r="r" b="b"/>
            <a:pathLst>
              <a:path w="4445" h="6350">
                <a:moveTo>
                  <a:pt x="0" y="0"/>
                </a:moveTo>
                <a:lnTo>
                  <a:pt x="1016" y="6223"/>
                </a:lnTo>
                <a:lnTo>
                  <a:pt x="4064" y="126"/>
                </a:lnTo>
                <a:lnTo>
                  <a:pt x="0" y="0"/>
                </a:lnTo>
                <a:close/>
              </a:path>
            </a:pathLst>
          </a:custGeom>
          <a:solidFill>
            <a:srgbClr val="FF0000"/>
          </a:solidFill>
        </p:spPr>
        <p:txBody>
          <a:bodyPr wrap="square" lIns="0" tIns="0" rIns="0" bIns="0" rtlCol="0"/>
          <a:lstStyle/>
          <a:p>
            <a:endParaRPr/>
          </a:p>
        </p:txBody>
      </p:sp>
      <p:sp>
        <p:nvSpPr>
          <p:cNvPr id="10" name="object 10"/>
          <p:cNvSpPr/>
          <p:nvPr/>
        </p:nvSpPr>
        <p:spPr>
          <a:xfrm>
            <a:off x="8641080" y="1826005"/>
            <a:ext cx="1582420" cy="146685"/>
          </a:xfrm>
          <a:custGeom>
            <a:avLst/>
            <a:gdLst/>
            <a:ahLst/>
            <a:cxnLst/>
            <a:rect l="l" t="t" r="r" b="b"/>
            <a:pathLst>
              <a:path w="1582420" h="146685">
                <a:moveTo>
                  <a:pt x="1572260" y="0"/>
                </a:moveTo>
                <a:lnTo>
                  <a:pt x="6096" y="33528"/>
                </a:lnTo>
                <a:lnTo>
                  <a:pt x="3048" y="33528"/>
                </a:lnTo>
                <a:lnTo>
                  <a:pt x="3048" y="36576"/>
                </a:lnTo>
                <a:lnTo>
                  <a:pt x="0" y="39624"/>
                </a:lnTo>
                <a:lnTo>
                  <a:pt x="17272" y="140208"/>
                </a:lnTo>
                <a:lnTo>
                  <a:pt x="21336" y="140335"/>
                </a:lnTo>
                <a:lnTo>
                  <a:pt x="18288" y="146431"/>
                </a:lnTo>
                <a:lnTo>
                  <a:pt x="27431" y="146431"/>
                </a:lnTo>
                <a:lnTo>
                  <a:pt x="27431" y="143383"/>
                </a:lnTo>
                <a:lnTo>
                  <a:pt x="13080" y="42672"/>
                </a:lnTo>
                <a:lnTo>
                  <a:pt x="6096" y="42672"/>
                </a:lnTo>
                <a:lnTo>
                  <a:pt x="12192" y="36576"/>
                </a:lnTo>
                <a:lnTo>
                  <a:pt x="320675" y="36576"/>
                </a:lnTo>
                <a:lnTo>
                  <a:pt x="1578864" y="12065"/>
                </a:lnTo>
                <a:lnTo>
                  <a:pt x="1578864" y="9017"/>
                </a:lnTo>
                <a:lnTo>
                  <a:pt x="1581912" y="9017"/>
                </a:lnTo>
                <a:lnTo>
                  <a:pt x="1581912" y="5969"/>
                </a:lnTo>
                <a:lnTo>
                  <a:pt x="1572768" y="5969"/>
                </a:lnTo>
                <a:lnTo>
                  <a:pt x="1572260" y="0"/>
                </a:lnTo>
                <a:close/>
              </a:path>
            </a:pathLst>
          </a:custGeom>
          <a:solidFill>
            <a:srgbClr val="FF0000"/>
          </a:solidFill>
        </p:spPr>
        <p:txBody>
          <a:bodyPr wrap="square" lIns="0" tIns="0" rIns="0" bIns="0" rtlCol="0"/>
          <a:lstStyle/>
          <a:p>
            <a:endParaRPr/>
          </a:p>
        </p:txBody>
      </p:sp>
      <p:sp>
        <p:nvSpPr>
          <p:cNvPr id="11" name="object 11"/>
          <p:cNvSpPr/>
          <p:nvPr/>
        </p:nvSpPr>
        <p:spPr>
          <a:xfrm>
            <a:off x="7132319" y="1951101"/>
            <a:ext cx="6350" cy="3175"/>
          </a:xfrm>
          <a:custGeom>
            <a:avLst/>
            <a:gdLst/>
            <a:ahLst/>
            <a:cxnLst/>
            <a:rect l="l" t="t" r="r" b="b"/>
            <a:pathLst>
              <a:path w="6350" h="3175">
                <a:moveTo>
                  <a:pt x="6096" y="0"/>
                </a:moveTo>
                <a:lnTo>
                  <a:pt x="0" y="0"/>
                </a:lnTo>
                <a:lnTo>
                  <a:pt x="6096" y="3048"/>
                </a:lnTo>
                <a:lnTo>
                  <a:pt x="6096" y="0"/>
                </a:lnTo>
                <a:close/>
              </a:path>
            </a:pathLst>
          </a:custGeom>
          <a:solidFill>
            <a:srgbClr val="FF0000"/>
          </a:solidFill>
        </p:spPr>
        <p:txBody>
          <a:bodyPr wrap="square" lIns="0" tIns="0" rIns="0" bIns="0" rtlCol="0"/>
          <a:lstStyle/>
          <a:p>
            <a:endParaRPr/>
          </a:p>
        </p:txBody>
      </p:sp>
      <p:sp>
        <p:nvSpPr>
          <p:cNvPr id="12" name="object 12"/>
          <p:cNvSpPr/>
          <p:nvPr/>
        </p:nvSpPr>
        <p:spPr>
          <a:xfrm>
            <a:off x="7138416" y="1952625"/>
            <a:ext cx="300355" cy="0"/>
          </a:xfrm>
          <a:custGeom>
            <a:avLst/>
            <a:gdLst/>
            <a:ahLst/>
            <a:cxnLst/>
            <a:rect l="l" t="t" r="r" b="b"/>
            <a:pathLst>
              <a:path w="300354">
                <a:moveTo>
                  <a:pt x="0" y="0"/>
                </a:moveTo>
                <a:lnTo>
                  <a:pt x="300227" y="0"/>
                </a:lnTo>
              </a:path>
            </a:pathLst>
          </a:custGeom>
          <a:ln w="3175">
            <a:solidFill>
              <a:srgbClr val="FF0000"/>
            </a:solidFill>
          </a:ln>
        </p:spPr>
        <p:txBody>
          <a:bodyPr wrap="square" lIns="0" tIns="0" rIns="0" bIns="0" rtlCol="0"/>
          <a:lstStyle/>
          <a:p>
            <a:endParaRPr/>
          </a:p>
        </p:txBody>
      </p:sp>
      <p:sp>
        <p:nvSpPr>
          <p:cNvPr id="13" name="object 13"/>
          <p:cNvSpPr/>
          <p:nvPr/>
        </p:nvSpPr>
        <p:spPr>
          <a:xfrm>
            <a:off x="7132319" y="1951101"/>
            <a:ext cx="6350" cy="0"/>
          </a:xfrm>
          <a:custGeom>
            <a:avLst/>
            <a:gdLst/>
            <a:ahLst/>
            <a:cxnLst/>
            <a:rect l="l" t="t" r="r" b="b"/>
            <a:pathLst>
              <a:path w="6350">
                <a:moveTo>
                  <a:pt x="0" y="0"/>
                </a:moveTo>
                <a:lnTo>
                  <a:pt x="6096" y="0"/>
                </a:lnTo>
              </a:path>
            </a:pathLst>
          </a:custGeom>
          <a:ln w="3175">
            <a:solidFill>
              <a:srgbClr val="FF0000"/>
            </a:solidFill>
          </a:ln>
        </p:spPr>
        <p:txBody>
          <a:bodyPr wrap="square" lIns="0" tIns="0" rIns="0" bIns="0" rtlCol="0"/>
          <a:lstStyle/>
          <a:p>
            <a:endParaRPr/>
          </a:p>
        </p:txBody>
      </p:sp>
      <p:sp>
        <p:nvSpPr>
          <p:cNvPr id="14" name="object 14"/>
          <p:cNvSpPr/>
          <p:nvPr/>
        </p:nvSpPr>
        <p:spPr>
          <a:xfrm>
            <a:off x="8647176" y="1862582"/>
            <a:ext cx="6985" cy="6350"/>
          </a:xfrm>
          <a:custGeom>
            <a:avLst/>
            <a:gdLst/>
            <a:ahLst/>
            <a:cxnLst/>
            <a:rect l="l" t="t" r="r" b="b"/>
            <a:pathLst>
              <a:path w="6984" h="6350">
                <a:moveTo>
                  <a:pt x="6096" y="0"/>
                </a:moveTo>
                <a:lnTo>
                  <a:pt x="0" y="6095"/>
                </a:lnTo>
                <a:lnTo>
                  <a:pt x="6984" y="5968"/>
                </a:lnTo>
                <a:lnTo>
                  <a:pt x="6096" y="0"/>
                </a:lnTo>
                <a:close/>
              </a:path>
            </a:pathLst>
          </a:custGeom>
          <a:solidFill>
            <a:srgbClr val="FF0000"/>
          </a:solidFill>
        </p:spPr>
        <p:txBody>
          <a:bodyPr wrap="square" lIns="0" tIns="0" rIns="0" bIns="0" rtlCol="0"/>
          <a:lstStyle/>
          <a:p>
            <a:endParaRPr/>
          </a:p>
        </p:txBody>
      </p:sp>
      <p:sp>
        <p:nvSpPr>
          <p:cNvPr id="15" name="object 15"/>
          <p:cNvSpPr/>
          <p:nvPr/>
        </p:nvSpPr>
        <p:spPr>
          <a:xfrm>
            <a:off x="8653271" y="1865566"/>
            <a:ext cx="308610" cy="0"/>
          </a:xfrm>
          <a:custGeom>
            <a:avLst/>
            <a:gdLst/>
            <a:ahLst/>
            <a:cxnLst/>
            <a:rect l="l" t="t" r="r" b="b"/>
            <a:pathLst>
              <a:path w="308609">
                <a:moveTo>
                  <a:pt x="0" y="0"/>
                </a:moveTo>
                <a:lnTo>
                  <a:pt x="308482" y="0"/>
                </a:lnTo>
              </a:path>
            </a:pathLst>
          </a:custGeom>
          <a:ln w="5968">
            <a:solidFill>
              <a:srgbClr val="FF0000"/>
            </a:solidFill>
          </a:ln>
        </p:spPr>
        <p:txBody>
          <a:bodyPr wrap="square" lIns="0" tIns="0" rIns="0" bIns="0" rtlCol="0"/>
          <a:lstStyle/>
          <a:p>
            <a:endParaRPr/>
          </a:p>
        </p:txBody>
      </p:sp>
      <p:sp>
        <p:nvSpPr>
          <p:cNvPr id="16" name="object 16"/>
          <p:cNvSpPr/>
          <p:nvPr/>
        </p:nvSpPr>
        <p:spPr>
          <a:xfrm>
            <a:off x="10213340" y="1825879"/>
            <a:ext cx="3810" cy="6350"/>
          </a:xfrm>
          <a:custGeom>
            <a:avLst/>
            <a:gdLst/>
            <a:ahLst/>
            <a:cxnLst/>
            <a:rect l="l" t="t" r="r" b="b"/>
            <a:pathLst>
              <a:path w="3809" h="6350">
                <a:moveTo>
                  <a:pt x="3555" y="0"/>
                </a:moveTo>
                <a:lnTo>
                  <a:pt x="0" y="126"/>
                </a:lnTo>
                <a:lnTo>
                  <a:pt x="507" y="6096"/>
                </a:lnTo>
                <a:lnTo>
                  <a:pt x="3555" y="0"/>
                </a:lnTo>
                <a:close/>
              </a:path>
            </a:pathLst>
          </a:custGeom>
          <a:solidFill>
            <a:srgbClr val="FF0000"/>
          </a:solidFill>
        </p:spPr>
        <p:txBody>
          <a:bodyPr wrap="square" lIns="0" tIns="0" rIns="0" bIns="0" rtlCol="0"/>
          <a:lstStyle/>
          <a:p>
            <a:endParaRPr/>
          </a:p>
        </p:txBody>
      </p:sp>
      <p:sp>
        <p:nvSpPr>
          <p:cNvPr id="17" name="object 17"/>
          <p:cNvSpPr/>
          <p:nvPr/>
        </p:nvSpPr>
        <p:spPr>
          <a:xfrm>
            <a:off x="10213847" y="1825879"/>
            <a:ext cx="9525" cy="6350"/>
          </a:xfrm>
          <a:custGeom>
            <a:avLst/>
            <a:gdLst/>
            <a:ahLst/>
            <a:cxnLst/>
            <a:rect l="l" t="t" r="r" b="b"/>
            <a:pathLst>
              <a:path w="9525" h="6350">
                <a:moveTo>
                  <a:pt x="8635" y="0"/>
                </a:moveTo>
                <a:lnTo>
                  <a:pt x="3048" y="0"/>
                </a:lnTo>
                <a:lnTo>
                  <a:pt x="0" y="6096"/>
                </a:lnTo>
                <a:lnTo>
                  <a:pt x="9144" y="6096"/>
                </a:lnTo>
                <a:lnTo>
                  <a:pt x="8635" y="0"/>
                </a:lnTo>
                <a:close/>
              </a:path>
            </a:pathLst>
          </a:custGeom>
          <a:solidFill>
            <a:srgbClr val="FF0000"/>
          </a:solidFill>
        </p:spPr>
        <p:txBody>
          <a:bodyPr wrap="square" lIns="0" tIns="0" rIns="0" bIns="0" rtlCol="0"/>
          <a:lstStyle/>
          <a:p>
            <a:endParaRPr/>
          </a:p>
        </p:txBody>
      </p:sp>
      <p:sp>
        <p:nvSpPr>
          <p:cNvPr id="18" name="object 18"/>
          <p:cNvSpPr/>
          <p:nvPr/>
        </p:nvSpPr>
        <p:spPr>
          <a:xfrm>
            <a:off x="10204704" y="1725167"/>
            <a:ext cx="17780" cy="100965"/>
          </a:xfrm>
          <a:custGeom>
            <a:avLst/>
            <a:gdLst/>
            <a:ahLst/>
            <a:cxnLst/>
            <a:rect l="l" t="t" r="r" b="b"/>
            <a:pathLst>
              <a:path w="17779" h="100964">
                <a:moveTo>
                  <a:pt x="9144" y="0"/>
                </a:moveTo>
                <a:lnTo>
                  <a:pt x="0" y="0"/>
                </a:lnTo>
                <a:lnTo>
                  <a:pt x="6096" y="6096"/>
                </a:lnTo>
                <a:lnTo>
                  <a:pt x="507" y="6096"/>
                </a:lnTo>
                <a:lnTo>
                  <a:pt x="8636" y="100837"/>
                </a:lnTo>
                <a:lnTo>
                  <a:pt x="17779" y="100711"/>
                </a:lnTo>
                <a:lnTo>
                  <a:pt x="9144" y="0"/>
                </a:lnTo>
                <a:close/>
              </a:path>
            </a:pathLst>
          </a:custGeom>
          <a:solidFill>
            <a:srgbClr val="FF0000"/>
          </a:solidFill>
        </p:spPr>
        <p:txBody>
          <a:bodyPr wrap="square" lIns="0" tIns="0" rIns="0" bIns="0" rtlCol="0"/>
          <a:lstStyle/>
          <a:p>
            <a:endParaRPr/>
          </a:p>
        </p:txBody>
      </p:sp>
      <p:sp>
        <p:nvSpPr>
          <p:cNvPr id="19" name="object 19"/>
          <p:cNvSpPr/>
          <p:nvPr/>
        </p:nvSpPr>
        <p:spPr>
          <a:xfrm>
            <a:off x="7132319" y="1734311"/>
            <a:ext cx="6350" cy="6350"/>
          </a:xfrm>
          <a:custGeom>
            <a:avLst/>
            <a:gdLst/>
            <a:ahLst/>
            <a:cxnLst/>
            <a:rect l="l" t="t" r="r" b="b"/>
            <a:pathLst>
              <a:path w="6350" h="6350">
                <a:moveTo>
                  <a:pt x="6096" y="0"/>
                </a:moveTo>
                <a:lnTo>
                  <a:pt x="0" y="6096"/>
                </a:lnTo>
                <a:lnTo>
                  <a:pt x="6096" y="6096"/>
                </a:lnTo>
                <a:lnTo>
                  <a:pt x="6096" y="0"/>
                </a:lnTo>
                <a:close/>
              </a:path>
            </a:pathLst>
          </a:custGeom>
          <a:solidFill>
            <a:srgbClr val="FF0000"/>
          </a:solidFill>
        </p:spPr>
        <p:txBody>
          <a:bodyPr wrap="square" lIns="0" tIns="0" rIns="0" bIns="0" rtlCol="0"/>
          <a:lstStyle/>
          <a:p>
            <a:endParaRPr/>
          </a:p>
        </p:txBody>
      </p:sp>
      <p:sp>
        <p:nvSpPr>
          <p:cNvPr id="20" name="object 20"/>
          <p:cNvSpPr/>
          <p:nvPr/>
        </p:nvSpPr>
        <p:spPr>
          <a:xfrm>
            <a:off x="7132319" y="1740407"/>
            <a:ext cx="6350" cy="0"/>
          </a:xfrm>
          <a:custGeom>
            <a:avLst/>
            <a:gdLst/>
            <a:ahLst/>
            <a:cxnLst/>
            <a:rect l="l" t="t" r="r" b="b"/>
            <a:pathLst>
              <a:path w="6350">
                <a:moveTo>
                  <a:pt x="0" y="0"/>
                </a:moveTo>
                <a:lnTo>
                  <a:pt x="6096" y="0"/>
                </a:lnTo>
              </a:path>
            </a:pathLst>
          </a:custGeom>
          <a:ln w="3175">
            <a:solidFill>
              <a:srgbClr val="FF0000"/>
            </a:solidFill>
          </a:ln>
        </p:spPr>
        <p:txBody>
          <a:bodyPr wrap="square" lIns="0" tIns="0" rIns="0" bIns="0" rtlCol="0"/>
          <a:lstStyle/>
          <a:p>
            <a:endParaRPr/>
          </a:p>
        </p:txBody>
      </p:sp>
      <p:sp>
        <p:nvSpPr>
          <p:cNvPr id="21" name="object 21"/>
          <p:cNvSpPr/>
          <p:nvPr/>
        </p:nvSpPr>
        <p:spPr>
          <a:xfrm>
            <a:off x="7138416" y="1737360"/>
            <a:ext cx="2045335" cy="0"/>
          </a:xfrm>
          <a:custGeom>
            <a:avLst/>
            <a:gdLst/>
            <a:ahLst/>
            <a:cxnLst/>
            <a:rect l="l" t="t" r="r" b="b"/>
            <a:pathLst>
              <a:path w="2045334">
                <a:moveTo>
                  <a:pt x="0" y="0"/>
                </a:moveTo>
                <a:lnTo>
                  <a:pt x="2044827" y="0"/>
                </a:lnTo>
              </a:path>
            </a:pathLst>
          </a:custGeom>
          <a:ln w="6096">
            <a:solidFill>
              <a:srgbClr val="FF0000"/>
            </a:solidFill>
          </a:ln>
        </p:spPr>
        <p:txBody>
          <a:bodyPr wrap="square" lIns="0" tIns="0" rIns="0" bIns="0" rtlCol="0"/>
          <a:lstStyle/>
          <a:p>
            <a:endParaRPr/>
          </a:p>
        </p:txBody>
      </p:sp>
      <p:sp>
        <p:nvSpPr>
          <p:cNvPr id="22" name="object 22"/>
          <p:cNvSpPr/>
          <p:nvPr/>
        </p:nvSpPr>
        <p:spPr>
          <a:xfrm>
            <a:off x="10204704" y="1725167"/>
            <a:ext cx="6350" cy="6350"/>
          </a:xfrm>
          <a:custGeom>
            <a:avLst/>
            <a:gdLst/>
            <a:ahLst/>
            <a:cxnLst/>
            <a:rect l="l" t="t" r="r" b="b"/>
            <a:pathLst>
              <a:path w="6350" h="6350">
                <a:moveTo>
                  <a:pt x="0" y="0"/>
                </a:moveTo>
                <a:lnTo>
                  <a:pt x="507" y="6096"/>
                </a:lnTo>
                <a:lnTo>
                  <a:pt x="6096" y="6096"/>
                </a:lnTo>
                <a:lnTo>
                  <a:pt x="0" y="0"/>
                </a:lnTo>
                <a:close/>
              </a:path>
            </a:pathLst>
          </a:custGeom>
          <a:solidFill>
            <a:srgbClr val="FF0000"/>
          </a:solidFill>
        </p:spPr>
        <p:txBody>
          <a:bodyPr wrap="square" lIns="0" tIns="0" rIns="0" bIns="0" rtlCol="0"/>
          <a:lstStyle/>
          <a:p>
            <a:endParaRPr/>
          </a:p>
        </p:txBody>
      </p:sp>
      <p:sp>
        <p:nvSpPr>
          <p:cNvPr id="23" name="object 23"/>
          <p:cNvSpPr txBox="1"/>
          <p:nvPr/>
        </p:nvSpPr>
        <p:spPr>
          <a:xfrm>
            <a:off x="7120381" y="1507490"/>
            <a:ext cx="1135380" cy="197485"/>
          </a:xfrm>
          <a:prstGeom prst="rect">
            <a:avLst/>
          </a:prstGeom>
        </p:spPr>
        <p:txBody>
          <a:bodyPr vert="horz" wrap="square" lIns="0" tIns="0" rIns="0" bIns="0" rtlCol="0">
            <a:spAutoFit/>
          </a:bodyPr>
          <a:lstStyle/>
          <a:p>
            <a:pPr marL="12700">
              <a:lnSpc>
                <a:spcPct val="100000"/>
              </a:lnSpc>
            </a:pPr>
            <a:r>
              <a:rPr sz="1200" spc="-10">
                <a:latin typeface="Arial"/>
                <a:cs typeface="Arial"/>
              </a:rPr>
              <a:t>Message</a:t>
            </a:r>
            <a:r>
              <a:rPr sz="1200" spc="-180">
                <a:latin typeface="Arial"/>
                <a:cs typeface="Arial"/>
              </a:rPr>
              <a:t> </a:t>
            </a:r>
            <a:r>
              <a:rPr sz="1200" spc="-15">
                <a:latin typeface="Arial"/>
                <a:cs typeface="Arial"/>
              </a:rPr>
              <a:t>header</a:t>
            </a:r>
            <a:endParaRPr sz="1200">
              <a:latin typeface="Arial"/>
              <a:cs typeface="Arial"/>
            </a:endParaRPr>
          </a:p>
        </p:txBody>
      </p:sp>
      <p:sp>
        <p:nvSpPr>
          <p:cNvPr id="24" name="object 24"/>
          <p:cNvSpPr/>
          <p:nvPr/>
        </p:nvSpPr>
        <p:spPr>
          <a:xfrm>
            <a:off x="8653271" y="1840992"/>
            <a:ext cx="801370" cy="134620"/>
          </a:xfrm>
          <a:custGeom>
            <a:avLst/>
            <a:gdLst/>
            <a:ahLst/>
            <a:cxnLst/>
            <a:rect l="l" t="t" r="r" b="b"/>
            <a:pathLst>
              <a:path w="801370" h="134619">
                <a:moveTo>
                  <a:pt x="798195" y="0"/>
                </a:moveTo>
                <a:lnTo>
                  <a:pt x="0" y="0"/>
                </a:lnTo>
                <a:lnTo>
                  <a:pt x="0" y="134366"/>
                </a:lnTo>
                <a:lnTo>
                  <a:pt x="798195" y="134366"/>
                </a:lnTo>
                <a:lnTo>
                  <a:pt x="801243" y="131318"/>
                </a:lnTo>
                <a:lnTo>
                  <a:pt x="801243" y="128270"/>
                </a:lnTo>
                <a:lnTo>
                  <a:pt x="9144" y="128270"/>
                </a:lnTo>
                <a:lnTo>
                  <a:pt x="3048" y="125222"/>
                </a:lnTo>
                <a:lnTo>
                  <a:pt x="9144" y="125222"/>
                </a:lnTo>
                <a:lnTo>
                  <a:pt x="9144" y="9144"/>
                </a:lnTo>
                <a:lnTo>
                  <a:pt x="3048" y="9144"/>
                </a:lnTo>
                <a:lnTo>
                  <a:pt x="9144" y="6096"/>
                </a:lnTo>
                <a:lnTo>
                  <a:pt x="801243" y="6096"/>
                </a:lnTo>
                <a:lnTo>
                  <a:pt x="801243" y="3048"/>
                </a:lnTo>
                <a:lnTo>
                  <a:pt x="798195" y="0"/>
                </a:lnTo>
                <a:close/>
              </a:path>
            </a:pathLst>
          </a:custGeom>
          <a:solidFill>
            <a:srgbClr val="FF0000"/>
          </a:solidFill>
        </p:spPr>
        <p:txBody>
          <a:bodyPr wrap="square" lIns="0" tIns="0" rIns="0" bIns="0" rtlCol="0"/>
          <a:lstStyle/>
          <a:p>
            <a:endParaRPr/>
          </a:p>
        </p:txBody>
      </p:sp>
      <p:sp>
        <p:nvSpPr>
          <p:cNvPr id="25" name="object 25"/>
          <p:cNvSpPr/>
          <p:nvPr/>
        </p:nvSpPr>
        <p:spPr>
          <a:xfrm>
            <a:off x="8656319" y="1966214"/>
            <a:ext cx="6350" cy="3175"/>
          </a:xfrm>
          <a:custGeom>
            <a:avLst/>
            <a:gdLst/>
            <a:ahLst/>
            <a:cxnLst/>
            <a:rect l="l" t="t" r="r" b="b"/>
            <a:pathLst>
              <a:path w="6350" h="3175">
                <a:moveTo>
                  <a:pt x="6096" y="0"/>
                </a:moveTo>
                <a:lnTo>
                  <a:pt x="0" y="0"/>
                </a:lnTo>
                <a:lnTo>
                  <a:pt x="6096" y="3048"/>
                </a:lnTo>
                <a:lnTo>
                  <a:pt x="6096" y="0"/>
                </a:lnTo>
                <a:close/>
              </a:path>
            </a:pathLst>
          </a:custGeom>
          <a:solidFill>
            <a:srgbClr val="FF0000"/>
          </a:solidFill>
        </p:spPr>
        <p:txBody>
          <a:bodyPr wrap="square" lIns="0" tIns="0" rIns="0" bIns="0" rtlCol="0"/>
          <a:lstStyle/>
          <a:p>
            <a:endParaRPr/>
          </a:p>
        </p:txBody>
      </p:sp>
      <p:sp>
        <p:nvSpPr>
          <p:cNvPr id="26" name="object 26"/>
          <p:cNvSpPr/>
          <p:nvPr/>
        </p:nvSpPr>
        <p:spPr>
          <a:xfrm>
            <a:off x="8662416" y="1967735"/>
            <a:ext cx="780415" cy="0"/>
          </a:xfrm>
          <a:custGeom>
            <a:avLst/>
            <a:gdLst/>
            <a:ahLst/>
            <a:cxnLst/>
            <a:rect l="l" t="t" r="r" b="b"/>
            <a:pathLst>
              <a:path w="780415">
                <a:moveTo>
                  <a:pt x="0" y="0"/>
                </a:moveTo>
                <a:lnTo>
                  <a:pt x="779919" y="0"/>
                </a:lnTo>
              </a:path>
            </a:pathLst>
          </a:custGeom>
          <a:ln w="3175">
            <a:solidFill>
              <a:srgbClr val="FF0000"/>
            </a:solidFill>
          </a:ln>
        </p:spPr>
        <p:txBody>
          <a:bodyPr wrap="square" lIns="0" tIns="0" rIns="0" bIns="0" rtlCol="0"/>
          <a:lstStyle/>
          <a:p>
            <a:endParaRPr/>
          </a:p>
        </p:txBody>
      </p:sp>
      <p:sp>
        <p:nvSpPr>
          <p:cNvPr id="27" name="object 27"/>
          <p:cNvSpPr/>
          <p:nvPr/>
        </p:nvSpPr>
        <p:spPr>
          <a:xfrm>
            <a:off x="9448418" y="1847088"/>
            <a:ext cx="0" cy="122555"/>
          </a:xfrm>
          <a:custGeom>
            <a:avLst/>
            <a:gdLst/>
            <a:ahLst/>
            <a:cxnLst/>
            <a:rect l="l" t="t" r="r" b="b"/>
            <a:pathLst>
              <a:path h="122555">
                <a:moveTo>
                  <a:pt x="0" y="0"/>
                </a:moveTo>
                <a:lnTo>
                  <a:pt x="0" y="122174"/>
                </a:lnTo>
              </a:path>
            </a:pathLst>
          </a:custGeom>
          <a:ln w="12192">
            <a:solidFill>
              <a:srgbClr val="FF0000"/>
            </a:solidFill>
          </a:ln>
        </p:spPr>
        <p:txBody>
          <a:bodyPr wrap="square" lIns="0" tIns="0" rIns="0" bIns="0" rtlCol="0"/>
          <a:lstStyle/>
          <a:p>
            <a:endParaRPr/>
          </a:p>
        </p:txBody>
      </p:sp>
      <p:sp>
        <p:nvSpPr>
          <p:cNvPr id="28" name="object 28"/>
          <p:cNvSpPr/>
          <p:nvPr/>
        </p:nvSpPr>
        <p:spPr>
          <a:xfrm>
            <a:off x="9442322" y="1966214"/>
            <a:ext cx="12700" cy="3175"/>
          </a:xfrm>
          <a:custGeom>
            <a:avLst/>
            <a:gdLst/>
            <a:ahLst/>
            <a:cxnLst/>
            <a:rect l="l" t="t" r="r" b="b"/>
            <a:pathLst>
              <a:path w="12700" h="3175">
                <a:moveTo>
                  <a:pt x="12192" y="0"/>
                </a:moveTo>
                <a:lnTo>
                  <a:pt x="6096" y="0"/>
                </a:lnTo>
                <a:lnTo>
                  <a:pt x="0" y="3048"/>
                </a:lnTo>
                <a:lnTo>
                  <a:pt x="12192" y="3048"/>
                </a:lnTo>
                <a:lnTo>
                  <a:pt x="12192" y="0"/>
                </a:lnTo>
                <a:close/>
              </a:path>
            </a:pathLst>
          </a:custGeom>
          <a:solidFill>
            <a:srgbClr val="FF0000"/>
          </a:solidFill>
        </p:spPr>
        <p:txBody>
          <a:bodyPr wrap="square" lIns="0" tIns="0" rIns="0" bIns="0" rtlCol="0"/>
          <a:lstStyle/>
          <a:p>
            <a:endParaRPr/>
          </a:p>
        </p:txBody>
      </p:sp>
      <p:sp>
        <p:nvSpPr>
          <p:cNvPr id="29" name="object 29"/>
          <p:cNvSpPr/>
          <p:nvPr/>
        </p:nvSpPr>
        <p:spPr>
          <a:xfrm>
            <a:off x="8656319" y="1847088"/>
            <a:ext cx="6350" cy="3175"/>
          </a:xfrm>
          <a:custGeom>
            <a:avLst/>
            <a:gdLst/>
            <a:ahLst/>
            <a:cxnLst/>
            <a:rect l="l" t="t" r="r" b="b"/>
            <a:pathLst>
              <a:path w="6350" h="3175">
                <a:moveTo>
                  <a:pt x="6096" y="0"/>
                </a:moveTo>
                <a:lnTo>
                  <a:pt x="0" y="3048"/>
                </a:lnTo>
                <a:lnTo>
                  <a:pt x="6096" y="3048"/>
                </a:lnTo>
                <a:lnTo>
                  <a:pt x="6096" y="0"/>
                </a:lnTo>
                <a:close/>
              </a:path>
            </a:pathLst>
          </a:custGeom>
          <a:solidFill>
            <a:srgbClr val="FF0000"/>
          </a:solidFill>
        </p:spPr>
        <p:txBody>
          <a:bodyPr wrap="square" lIns="0" tIns="0" rIns="0" bIns="0" rtlCol="0"/>
          <a:lstStyle/>
          <a:p>
            <a:endParaRPr/>
          </a:p>
        </p:txBody>
      </p:sp>
      <p:sp>
        <p:nvSpPr>
          <p:cNvPr id="30" name="object 30"/>
          <p:cNvSpPr/>
          <p:nvPr/>
        </p:nvSpPr>
        <p:spPr>
          <a:xfrm>
            <a:off x="8662416" y="1848609"/>
            <a:ext cx="780415" cy="0"/>
          </a:xfrm>
          <a:custGeom>
            <a:avLst/>
            <a:gdLst/>
            <a:ahLst/>
            <a:cxnLst/>
            <a:rect l="l" t="t" r="r" b="b"/>
            <a:pathLst>
              <a:path w="780415">
                <a:moveTo>
                  <a:pt x="0" y="0"/>
                </a:moveTo>
                <a:lnTo>
                  <a:pt x="779919" y="0"/>
                </a:lnTo>
              </a:path>
            </a:pathLst>
          </a:custGeom>
          <a:ln w="3175">
            <a:solidFill>
              <a:srgbClr val="FF0000"/>
            </a:solidFill>
          </a:ln>
        </p:spPr>
        <p:txBody>
          <a:bodyPr wrap="square" lIns="0" tIns="0" rIns="0" bIns="0" rtlCol="0"/>
          <a:lstStyle/>
          <a:p>
            <a:endParaRPr/>
          </a:p>
        </p:txBody>
      </p:sp>
      <p:sp>
        <p:nvSpPr>
          <p:cNvPr id="31" name="object 31"/>
          <p:cNvSpPr/>
          <p:nvPr/>
        </p:nvSpPr>
        <p:spPr>
          <a:xfrm>
            <a:off x="9442322" y="1847088"/>
            <a:ext cx="12700" cy="3175"/>
          </a:xfrm>
          <a:custGeom>
            <a:avLst/>
            <a:gdLst/>
            <a:ahLst/>
            <a:cxnLst/>
            <a:rect l="l" t="t" r="r" b="b"/>
            <a:pathLst>
              <a:path w="12700" h="3175">
                <a:moveTo>
                  <a:pt x="12192" y="0"/>
                </a:moveTo>
                <a:lnTo>
                  <a:pt x="0" y="0"/>
                </a:lnTo>
                <a:lnTo>
                  <a:pt x="6096" y="3048"/>
                </a:lnTo>
                <a:lnTo>
                  <a:pt x="12192" y="3048"/>
                </a:lnTo>
                <a:lnTo>
                  <a:pt x="12192" y="0"/>
                </a:lnTo>
                <a:close/>
              </a:path>
            </a:pathLst>
          </a:custGeom>
          <a:solidFill>
            <a:srgbClr val="FF0000"/>
          </a:solidFill>
        </p:spPr>
        <p:txBody>
          <a:bodyPr wrap="square" lIns="0" tIns="0" rIns="0" bIns="0" rtlCol="0"/>
          <a:lstStyle/>
          <a:p>
            <a:endParaRPr/>
          </a:p>
        </p:txBody>
      </p:sp>
      <p:sp>
        <p:nvSpPr>
          <p:cNvPr id="32" name="object 32"/>
          <p:cNvSpPr txBox="1"/>
          <p:nvPr/>
        </p:nvSpPr>
        <p:spPr>
          <a:xfrm>
            <a:off x="10299700" y="1556258"/>
            <a:ext cx="717550" cy="197485"/>
          </a:xfrm>
          <a:prstGeom prst="rect">
            <a:avLst/>
          </a:prstGeom>
        </p:spPr>
        <p:txBody>
          <a:bodyPr vert="horz" wrap="square" lIns="0" tIns="0" rIns="0" bIns="0" rtlCol="0">
            <a:spAutoFit/>
          </a:bodyPr>
          <a:lstStyle/>
          <a:p>
            <a:pPr marL="12700">
              <a:lnSpc>
                <a:spcPct val="100000"/>
              </a:lnSpc>
            </a:pPr>
            <a:r>
              <a:rPr sz="1200" spc="-5">
                <a:latin typeface="Arial"/>
                <a:cs typeface="Arial"/>
              </a:rPr>
              <a:t>Tx</a:t>
            </a:r>
            <a:r>
              <a:rPr sz="1200" spc="-155">
                <a:latin typeface="Arial"/>
                <a:cs typeface="Arial"/>
              </a:rPr>
              <a:t> </a:t>
            </a:r>
            <a:r>
              <a:rPr sz="1200" spc="-5">
                <a:latin typeface="Arial"/>
                <a:cs typeface="Arial"/>
              </a:rPr>
              <a:t>version</a:t>
            </a:r>
            <a:endParaRPr sz="1200">
              <a:latin typeface="Arial"/>
              <a:cs typeface="Arial"/>
            </a:endParaRPr>
          </a:p>
        </p:txBody>
      </p:sp>
      <p:sp>
        <p:nvSpPr>
          <p:cNvPr id="33" name="object 33"/>
          <p:cNvSpPr/>
          <p:nvPr/>
        </p:nvSpPr>
        <p:spPr>
          <a:xfrm>
            <a:off x="9442704" y="1840992"/>
            <a:ext cx="226060" cy="134620"/>
          </a:xfrm>
          <a:custGeom>
            <a:avLst/>
            <a:gdLst/>
            <a:ahLst/>
            <a:cxnLst/>
            <a:rect l="l" t="t" r="r" b="b"/>
            <a:pathLst>
              <a:path w="226059" h="134619">
                <a:moveTo>
                  <a:pt x="225805" y="0"/>
                </a:moveTo>
                <a:lnTo>
                  <a:pt x="3048" y="0"/>
                </a:lnTo>
                <a:lnTo>
                  <a:pt x="0" y="3048"/>
                </a:lnTo>
                <a:lnTo>
                  <a:pt x="0" y="131318"/>
                </a:lnTo>
                <a:lnTo>
                  <a:pt x="3048" y="134366"/>
                </a:lnTo>
                <a:lnTo>
                  <a:pt x="225805" y="134366"/>
                </a:lnTo>
                <a:lnTo>
                  <a:pt x="225805" y="128270"/>
                </a:lnTo>
                <a:lnTo>
                  <a:pt x="12192" y="128270"/>
                </a:lnTo>
                <a:lnTo>
                  <a:pt x="6096" y="125222"/>
                </a:lnTo>
                <a:lnTo>
                  <a:pt x="12192" y="125222"/>
                </a:lnTo>
                <a:lnTo>
                  <a:pt x="12192" y="9144"/>
                </a:lnTo>
                <a:lnTo>
                  <a:pt x="6096" y="9144"/>
                </a:lnTo>
                <a:lnTo>
                  <a:pt x="12192" y="6096"/>
                </a:lnTo>
                <a:lnTo>
                  <a:pt x="225805" y="6096"/>
                </a:lnTo>
                <a:lnTo>
                  <a:pt x="225805" y="0"/>
                </a:lnTo>
                <a:close/>
              </a:path>
            </a:pathLst>
          </a:custGeom>
          <a:solidFill>
            <a:srgbClr val="FF0000"/>
          </a:solidFill>
        </p:spPr>
        <p:txBody>
          <a:bodyPr wrap="square" lIns="0" tIns="0" rIns="0" bIns="0" rtlCol="0"/>
          <a:lstStyle/>
          <a:p>
            <a:endParaRPr/>
          </a:p>
        </p:txBody>
      </p:sp>
      <p:sp>
        <p:nvSpPr>
          <p:cNvPr id="34" name="object 34"/>
          <p:cNvSpPr/>
          <p:nvPr/>
        </p:nvSpPr>
        <p:spPr>
          <a:xfrm>
            <a:off x="9448800" y="1966214"/>
            <a:ext cx="6350" cy="3175"/>
          </a:xfrm>
          <a:custGeom>
            <a:avLst/>
            <a:gdLst/>
            <a:ahLst/>
            <a:cxnLst/>
            <a:rect l="l" t="t" r="r" b="b"/>
            <a:pathLst>
              <a:path w="6350" h="3175">
                <a:moveTo>
                  <a:pt x="6096" y="0"/>
                </a:moveTo>
                <a:lnTo>
                  <a:pt x="0" y="0"/>
                </a:lnTo>
                <a:lnTo>
                  <a:pt x="6096" y="3048"/>
                </a:lnTo>
                <a:lnTo>
                  <a:pt x="6096" y="0"/>
                </a:lnTo>
                <a:close/>
              </a:path>
            </a:pathLst>
          </a:custGeom>
          <a:solidFill>
            <a:srgbClr val="FF0000"/>
          </a:solidFill>
        </p:spPr>
        <p:txBody>
          <a:bodyPr wrap="square" lIns="0" tIns="0" rIns="0" bIns="0" rtlCol="0"/>
          <a:lstStyle/>
          <a:p>
            <a:endParaRPr/>
          </a:p>
        </p:txBody>
      </p:sp>
      <p:sp>
        <p:nvSpPr>
          <p:cNvPr id="35" name="object 35"/>
          <p:cNvSpPr/>
          <p:nvPr/>
        </p:nvSpPr>
        <p:spPr>
          <a:xfrm>
            <a:off x="9454895" y="1967735"/>
            <a:ext cx="204470" cy="0"/>
          </a:xfrm>
          <a:custGeom>
            <a:avLst/>
            <a:gdLst/>
            <a:ahLst/>
            <a:cxnLst/>
            <a:rect l="l" t="t" r="r" b="b"/>
            <a:pathLst>
              <a:path w="204470">
                <a:moveTo>
                  <a:pt x="0" y="0"/>
                </a:moveTo>
                <a:lnTo>
                  <a:pt x="204431" y="0"/>
                </a:lnTo>
              </a:path>
            </a:pathLst>
          </a:custGeom>
          <a:ln w="3175">
            <a:solidFill>
              <a:srgbClr val="FF0000"/>
            </a:solidFill>
          </a:ln>
        </p:spPr>
        <p:txBody>
          <a:bodyPr wrap="square" lIns="0" tIns="0" rIns="0" bIns="0" rtlCol="0"/>
          <a:lstStyle/>
          <a:p>
            <a:endParaRPr/>
          </a:p>
        </p:txBody>
      </p:sp>
      <p:sp>
        <p:nvSpPr>
          <p:cNvPr id="36" name="object 36"/>
          <p:cNvSpPr/>
          <p:nvPr/>
        </p:nvSpPr>
        <p:spPr>
          <a:xfrm>
            <a:off x="9663938" y="1847088"/>
            <a:ext cx="0" cy="122555"/>
          </a:xfrm>
          <a:custGeom>
            <a:avLst/>
            <a:gdLst/>
            <a:ahLst/>
            <a:cxnLst/>
            <a:rect l="l" t="t" r="r" b="b"/>
            <a:pathLst>
              <a:path h="122555">
                <a:moveTo>
                  <a:pt x="0" y="0"/>
                </a:moveTo>
                <a:lnTo>
                  <a:pt x="0" y="122174"/>
                </a:lnTo>
              </a:path>
            </a:pathLst>
          </a:custGeom>
          <a:ln w="9143">
            <a:solidFill>
              <a:srgbClr val="FF0000"/>
            </a:solidFill>
          </a:ln>
        </p:spPr>
        <p:txBody>
          <a:bodyPr wrap="square" lIns="0" tIns="0" rIns="0" bIns="0" rtlCol="0"/>
          <a:lstStyle/>
          <a:p>
            <a:endParaRPr/>
          </a:p>
        </p:txBody>
      </p:sp>
      <p:sp>
        <p:nvSpPr>
          <p:cNvPr id="37" name="object 37"/>
          <p:cNvSpPr/>
          <p:nvPr/>
        </p:nvSpPr>
        <p:spPr>
          <a:xfrm>
            <a:off x="9659366" y="1966214"/>
            <a:ext cx="9525" cy="3175"/>
          </a:xfrm>
          <a:custGeom>
            <a:avLst/>
            <a:gdLst/>
            <a:ahLst/>
            <a:cxnLst/>
            <a:rect l="l" t="t" r="r" b="b"/>
            <a:pathLst>
              <a:path w="9525" h="3175">
                <a:moveTo>
                  <a:pt x="9143" y="0"/>
                </a:moveTo>
                <a:lnTo>
                  <a:pt x="6095" y="0"/>
                </a:lnTo>
                <a:lnTo>
                  <a:pt x="0" y="3048"/>
                </a:lnTo>
                <a:lnTo>
                  <a:pt x="9143" y="3048"/>
                </a:lnTo>
                <a:lnTo>
                  <a:pt x="9143" y="0"/>
                </a:lnTo>
                <a:close/>
              </a:path>
            </a:pathLst>
          </a:custGeom>
          <a:solidFill>
            <a:srgbClr val="FF0000"/>
          </a:solidFill>
        </p:spPr>
        <p:txBody>
          <a:bodyPr wrap="square" lIns="0" tIns="0" rIns="0" bIns="0" rtlCol="0"/>
          <a:lstStyle/>
          <a:p>
            <a:endParaRPr/>
          </a:p>
        </p:txBody>
      </p:sp>
      <p:sp>
        <p:nvSpPr>
          <p:cNvPr id="38" name="object 38"/>
          <p:cNvSpPr/>
          <p:nvPr/>
        </p:nvSpPr>
        <p:spPr>
          <a:xfrm>
            <a:off x="9448800" y="1847088"/>
            <a:ext cx="6350" cy="3175"/>
          </a:xfrm>
          <a:custGeom>
            <a:avLst/>
            <a:gdLst/>
            <a:ahLst/>
            <a:cxnLst/>
            <a:rect l="l" t="t" r="r" b="b"/>
            <a:pathLst>
              <a:path w="6350" h="3175">
                <a:moveTo>
                  <a:pt x="6096" y="0"/>
                </a:moveTo>
                <a:lnTo>
                  <a:pt x="0" y="3048"/>
                </a:lnTo>
                <a:lnTo>
                  <a:pt x="6096" y="3048"/>
                </a:lnTo>
                <a:lnTo>
                  <a:pt x="6096" y="0"/>
                </a:lnTo>
                <a:close/>
              </a:path>
            </a:pathLst>
          </a:custGeom>
          <a:solidFill>
            <a:srgbClr val="FF0000"/>
          </a:solidFill>
        </p:spPr>
        <p:txBody>
          <a:bodyPr wrap="square" lIns="0" tIns="0" rIns="0" bIns="0" rtlCol="0"/>
          <a:lstStyle/>
          <a:p>
            <a:endParaRPr/>
          </a:p>
        </p:txBody>
      </p:sp>
      <p:sp>
        <p:nvSpPr>
          <p:cNvPr id="39" name="object 39"/>
          <p:cNvSpPr/>
          <p:nvPr/>
        </p:nvSpPr>
        <p:spPr>
          <a:xfrm>
            <a:off x="9454895" y="1848609"/>
            <a:ext cx="204470" cy="0"/>
          </a:xfrm>
          <a:custGeom>
            <a:avLst/>
            <a:gdLst/>
            <a:ahLst/>
            <a:cxnLst/>
            <a:rect l="l" t="t" r="r" b="b"/>
            <a:pathLst>
              <a:path w="204470">
                <a:moveTo>
                  <a:pt x="0" y="0"/>
                </a:moveTo>
                <a:lnTo>
                  <a:pt x="204431" y="0"/>
                </a:lnTo>
              </a:path>
            </a:pathLst>
          </a:custGeom>
          <a:ln w="3175">
            <a:solidFill>
              <a:srgbClr val="FF0000"/>
            </a:solidFill>
          </a:ln>
        </p:spPr>
        <p:txBody>
          <a:bodyPr wrap="square" lIns="0" tIns="0" rIns="0" bIns="0" rtlCol="0"/>
          <a:lstStyle/>
          <a:p>
            <a:endParaRPr/>
          </a:p>
        </p:txBody>
      </p:sp>
      <p:sp>
        <p:nvSpPr>
          <p:cNvPr id="40" name="object 40"/>
          <p:cNvSpPr/>
          <p:nvPr/>
        </p:nvSpPr>
        <p:spPr>
          <a:xfrm>
            <a:off x="9659366" y="1847088"/>
            <a:ext cx="9525" cy="3175"/>
          </a:xfrm>
          <a:custGeom>
            <a:avLst/>
            <a:gdLst/>
            <a:ahLst/>
            <a:cxnLst/>
            <a:rect l="l" t="t" r="r" b="b"/>
            <a:pathLst>
              <a:path w="9525" h="3175">
                <a:moveTo>
                  <a:pt x="9143" y="0"/>
                </a:moveTo>
                <a:lnTo>
                  <a:pt x="0" y="0"/>
                </a:lnTo>
                <a:lnTo>
                  <a:pt x="6095" y="3048"/>
                </a:lnTo>
                <a:lnTo>
                  <a:pt x="9143" y="3048"/>
                </a:lnTo>
                <a:lnTo>
                  <a:pt x="9143" y="0"/>
                </a:lnTo>
                <a:close/>
              </a:path>
            </a:pathLst>
          </a:custGeom>
          <a:solidFill>
            <a:srgbClr val="FF0000"/>
          </a:solidFill>
        </p:spPr>
        <p:txBody>
          <a:bodyPr wrap="square" lIns="0" tIns="0" rIns="0" bIns="0" rtlCol="0"/>
          <a:lstStyle/>
          <a:p>
            <a:endParaRPr/>
          </a:p>
        </p:txBody>
      </p:sp>
      <p:sp>
        <p:nvSpPr>
          <p:cNvPr id="41" name="object 41"/>
          <p:cNvSpPr txBox="1"/>
          <p:nvPr/>
        </p:nvSpPr>
        <p:spPr>
          <a:xfrm>
            <a:off x="11375643" y="1745233"/>
            <a:ext cx="432434" cy="417195"/>
          </a:xfrm>
          <a:prstGeom prst="rect">
            <a:avLst/>
          </a:prstGeom>
        </p:spPr>
        <p:txBody>
          <a:bodyPr vert="horz" wrap="square" lIns="0" tIns="0" rIns="0" bIns="0" rtlCol="0">
            <a:spAutoFit/>
          </a:bodyPr>
          <a:lstStyle/>
          <a:p>
            <a:pPr marL="12700" marR="5080">
              <a:lnSpc>
                <a:spcPct val="110000"/>
              </a:lnSpc>
            </a:pPr>
            <a:r>
              <a:rPr sz="1200" spc="-5">
                <a:latin typeface="Arial"/>
                <a:cs typeface="Arial"/>
              </a:rPr>
              <a:t>No.</a:t>
            </a:r>
            <a:r>
              <a:rPr sz="1200" spc="-165">
                <a:latin typeface="Arial"/>
                <a:cs typeface="Arial"/>
              </a:rPr>
              <a:t> </a:t>
            </a:r>
            <a:r>
              <a:rPr sz="1200">
                <a:latin typeface="Arial"/>
                <a:cs typeface="Arial"/>
              </a:rPr>
              <a:t>of  </a:t>
            </a:r>
            <a:r>
              <a:rPr sz="1200" spc="-15">
                <a:latin typeface="Arial"/>
                <a:cs typeface="Arial"/>
              </a:rPr>
              <a:t>i</a:t>
            </a:r>
            <a:r>
              <a:rPr sz="1200" spc="0">
                <a:latin typeface="Arial"/>
                <a:cs typeface="Arial"/>
              </a:rPr>
              <a:t>n</a:t>
            </a:r>
            <a:r>
              <a:rPr sz="1200">
                <a:latin typeface="Arial"/>
                <a:cs typeface="Arial"/>
              </a:rPr>
              <a:t>puts</a:t>
            </a:r>
          </a:p>
        </p:txBody>
      </p:sp>
      <p:sp>
        <p:nvSpPr>
          <p:cNvPr id="42" name="object 42"/>
          <p:cNvSpPr/>
          <p:nvPr/>
        </p:nvSpPr>
        <p:spPr>
          <a:xfrm>
            <a:off x="7120128" y="1959864"/>
            <a:ext cx="1290955" cy="415290"/>
          </a:xfrm>
          <a:custGeom>
            <a:avLst/>
            <a:gdLst/>
            <a:ahLst/>
            <a:cxnLst/>
            <a:rect l="l" t="t" r="r" b="b"/>
            <a:pathLst>
              <a:path w="1290954" h="415289">
                <a:moveTo>
                  <a:pt x="21336" y="0"/>
                </a:moveTo>
                <a:lnTo>
                  <a:pt x="15240" y="0"/>
                </a:lnTo>
                <a:lnTo>
                  <a:pt x="15113" y="6096"/>
                </a:lnTo>
                <a:lnTo>
                  <a:pt x="126" y="399541"/>
                </a:lnTo>
                <a:lnTo>
                  <a:pt x="0" y="405638"/>
                </a:lnTo>
                <a:lnTo>
                  <a:pt x="3048" y="408686"/>
                </a:lnTo>
                <a:lnTo>
                  <a:pt x="192024" y="414782"/>
                </a:lnTo>
                <a:lnTo>
                  <a:pt x="195072" y="414782"/>
                </a:lnTo>
                <a:lnTo>
                  <a:pt x="198120" y="411734"/>
                </a:lnTo>
                <a:lnTo>
                  <a:pt x="185927" y="411734"/>
                </a:lnTo>
                <a:lnTo>
                  <a:pt x="185674" y="405384"/>
                </a:lnTo>
                <a:lnTo>
                  <a:pt x="99060" y="402589"/>
                </a:lnTo>
                <a:lnTo>
                  <a:pt x="9144" y="402589"/>
                </a:lnTo>
                <a:lnTo>
                  <a:pt x="6096" y="399541"/>
                </a:lnTo>
                <a:lnTo>
                  <a:pt x="9271" y="399541"/>
                </a:lnTo>
                <a:lnTo>
                  <a:pt x="24129" y="9144"/>
                </a:lnTo>
                <a:lnTo>
                  <a:pt x="21336" y="9144"/>
                </a:lnTo>
                <a:lnTo>
                  <a:pt x="24383" y="3048"/>
                </a:lnTo>
                <a:lnTo>
                  <a:pt x="1290574" y="3048"/>
                </a:lnTo>
                <a:lnTo>
                  <a:pt x="21336" y="0"/>
                </a:lnTo>
                <a:close/>
              </a:path>
            </a:pathLst>
          </a:custGeom>
          <a:solidFill>
            <a:srgbClr val="FF0000"/>
          </a:solidFill>
        </p:spPr>
        <p:txBody>
          <a:bodyPr wrap="square" lIns="0" tIns="0" rIns="0" bIns="0" rtlCol="0"/>
          <a:lstStyle/>
          <a:p>
            <a:endParaRPr/>
          </a:p>
        </p:txBody>
      </p:sp>
      <p:sp>
        <p:nvSpPr>
          <p:cNvPr id="43" name="object 43"/>
          <p:cNvSpPr/>
          <p:nvPr/>
        </p:nvSpPr>
        <p:spPr>
          <a:xfrm>
            <a:off x="7305802" y="2365248"/>
            <a:ext cx="6350" cy="6350"/>
          </a:xfrm>
          <a:custGeom>
            <a:avLst/>
            <a:gdLst/>
            <a:ahLst/>
            <a:cxnLst/>
            <a:rect l="l" t="t" r="r" b="b"/>
            <a:pathLst>
              <a:path w="6350" h="6350">
                <a:moveTo>
                  <a:pt x="0" y="0"/>
                </a:moveTo>
                <a:lnTo>
                  <a:pt x="253" y="6350"/>
                </a:lnTo>
                <a:lnTo>
                  <a:pt x="6350" y="253"/>
                </a:lnTo>
                <a:lnTo>
                  <a:pt x="0" y="0"/>
                </a:lnTo>
                <a:close/>
              </a:path>
            </a:pathLst>
          </a:custGeom>
          <a:solidFill>
            <a:srgbClr val="FF0000"/>
          </a:solidFill>
        </p:spPr>
        <p:txBody>
          <a:bodyPr wrap="square" lIns="0" tIns="0" rIns="0" bIns="0" rtlCol="0"/>
          <a:lstStyle/>
          <a:p>
            <a:endParaRPr/>
          </a:p>
        </p:txBody>
      </p:sp>
      <p:sp>
        <p:nvSpPr>
          <p:cNvPr id="44" name="object 44"/>
          <p:cNvSpPr/>
          <p:nvPr/>
        </p:nvSpPr>
        <p:spPr>
          <a:xfrm>
            <a:off x="7299959" y="2234310"/>
            <a:ext cx="2881630" cy="137795"/>
          </a:xfrm>
          <a:custGeom>
            <a:avLst/>
            <a:gdLst/>
            <a:ahLst/>
            <a:cxnLst/>
            <a:rect l="l" t="t" r="r" b="b"/>
            <a:pathLst>
              <a:path w="2881629" h="137794">
                <a:moveTo>
                  <a:pt x="2881503" y="0"/>
                </a:moveTo>
                <a:lnTo>
                  <a:pt x="3048" y="0"/>
                </a:lnTo>
                <a:lnTo>
                  <a:pt x="0" y="3048"/>
                </a:lnTo>
                <a:lnTo>
                  <a:pt x="0" y="6096"/>
                </a:lnTo>
                <a:lnTo>
                  <a:pt x="5842" y="130937"/>
                </a:lnTo>
                <a:lnTo>
                  <a:pt x="12192" y="131190"/>
                </a:lnTo>
                <a:lnTo>
                  <a:pt x="6096" y="137287"/>
                </a:lnTo>
                <a:lnTo>
                  <a:pt x="18288" y="137287"/>
                </a:lnTo>
                <a:lnTo>
                  <a:pt x="9525" y="12191"/>
                </a:lnTo>
                <a:lnTo>
                  <a:pt x="3048" y="12191"/>
                </a:lnTo>
                <a:lnTo>
                  <a:pt x="9144" y="6096"/>
                </a:lnTo>
                <a:lnTo>
                  <a:pt x="2880741" y="6096"/>
                </a:lnTo>
                <a:lnTo>
                  <a:pt x="2881503" y="0"/>
                </a:lnTo>
                <a:close/>
              </a:path>
            </a:pathLst>
          </a:custGeom>
          <a:solidFill>
            <a:srgbClr val="FF0000"/>
          </a:solidFill>
        </p:spPr>
        <p:txBody>
          <a:bodyPr wrap="square" lIns="0" tIns="0" rIns="0" bIns="0" rtlCol="0"/>
          <a:lstStyle/>
          <a:p>
            <a:endParaRPr/>
          </a:p>
        </p:txBody>
      </p:sp>
      <p:sp>
        <p:nvSpPr>
          <p:cNvPr id="45" name="object 45"/>
          <p:cNvSpPr/>
          <p:nvPr/>
        </p:nvSpPr>
        <p:spPr>
          <a:xfrm>
            <a:off x="7126223" y="2359405"/>
            <a:ext cx="3175" cy="3175"/>
          </a:xfrm>
          <a:custGeom>
            <a:avLst/>
            <a:gdLst/>
            <a:ahLst/>
            <a:cxnLst/>
            <a:rect l="l" t="t" r="r" b="b"/>
            <a:pathLst>
              <a:path w="3175" h="3175">
                <a:moveTo>
                  <a:pt x="0" y="0"/>
                </a:moveTo>
                <a:lnTo>
                  <a:pt x="3048" y="3048"/>
                </a:lnTo>
                <a:lnTo>
                  <a:pt x="3175" y="127"/>
                </a:lnTo>
                <a:lnTo>
                  <a:pt x="0" y="0"/>
                </a:lnTo>
                <a:close/>
              </a:path>
            </a:pathLst>
          </a:custGeom>
          <a:solidFill>
            <a:srgbClr val="FF0000"/>
          </a:solidFill>
        </p:spPr>
        <p:txBody>
          <a:bodyPr wrap="square" lIns="0" tIns="0" rIns="0" bIns="0" rtlCol="0"/>
          <a:lstStyle/>
          <a:p>
            <a:endParaRPr/>
          </a:p>
        </p:txBody>
      </p:sp>
      <p:sp>
        <p:nvSpPr>
          <p:cNvPr id="46" name="object 46"/>
          <p:cNvSpPr/>
          <p:nvPr/>
        </p:nvSpPr>
        <p:spPr>
          <a:xfrm>
            <a:off x="7129271" y="2360993"/>
            <a:ext cx="90170" cy="0"/>
          </a:xfrm>
          <a:custGeom>
            <a:avLst/>
            <a:gdLst/>
            <a:ahLst/>
            <a:cxnLst/>
            <a:rect l="l" t="t" r="r" b="b"/>
            <a:pathLst>
              <a:path w="90170">
                <a:moveTo>
                  <a:pt x="0" y="0"/>
                </a:moveTo>
                <a:lnTo>
                  <a:pt x="89916" y="0"/>
                </a:lnTo>
              </a:path>
            </a:pathLst>
          </a:custGeom>
          <a:ln w="3175">
            <a:solidFill>
              <a:srgbClr val="FF0000"/>
            </a:solidFill>
          </a:ln>
        </p:spPr>
        <p:txBody>
          <a:bodyPr wrap="square" lIns="0" tIns="0" rIns="0" bIns="0" rtlCol="0"/>
          <a:lstStyle/>
          <a:p>
            <a:endParaRPr/>
          </a:p>
        </p:txBody>
      </p:sp>
      <p:sp>
        <p:nvSpPr>
          <p:cNvPr id="47" name="object 47"/>
          <p:cNvSpPr/>
          <p:nvPr/>
        </p:nvSpPr>
        <p:spPr>
          <a:xfrm>
            <a:off x="7126223" y="2359469"/>
            <a:ext cx="3175" cy="0"/>
          </a:xfrm>
          <a:custGeom>
            <a:avLst/>
            <a:gdLst/>
            <a:ahLst/>
            <a:cxnLst/>
            <a:rect l="l" t="t" r="r" b="b"/>
            <a:pathLst>
              <a:path w="3175">
                <a:moveTo>
                  <a:pt x="0" y="0"/>
                </a:moveTo>
                <a:lnTo>
                  <a:pt x="3175" y="0"/>
                </a:lnTo>
              </a:path>
            </a:pathLst>
          </a:custGeom>
          <a:ln w="3175">
            <a:solidFill>
              <a:srgbClr val="FF0000"/>
            </a:solidFill>
          </a:ln>
        </p:spPr>
        <p:txBody>
          <a:bodyPr wrap="square" lIns="0" tIns="0" rIns="0" bIns="0" rtlCol="0"/>
          <a:lstStyle/>
          <a:p>
            <a:endParaRPr/>
          </a:p>
        </p:txBody>
      </p:sp>
      <p:sp>
        <p:nvSpPr>
          <p:cNvPr id="48" name="object 48"/>
          <p:cNvSpPr/>
          <p:nvPr/>
        </p:nvSpPr>
        <p:spPr>
          <a:xfrm>
            <a:off x="7303007" y="2240407"/>
            <a:ext cx="6985" cy="6350"/>
          </a:xfrm>
          <a:custGeom>
            <a:avLst/>
            <a:gdLst/>
            <a:ahLst/>
            <a:cxnLst/>
            <a:rect l="l" t="t" r="r" b="b"/>
            <a:pathLst>
              <a:path w="6984" h="6350">
                <a:moveTo>
                  <a:pt x="6096" y="0"/>
                </a:moveTo>
                <a:lnTo>
                  <a:pt x="0" y="6095"/>
                </a:lnTo>
                <a:lnTo>
                  <a:pt x="6476" y="6095"/>
                </a:lnTo>
                <a:lnTo>
                  <a:pt x="6096" y="0"/>
                </a:lnTo>
                <a:close/>
              </a:path>
            </a:pathLst>
          </a:custGeom>
          <a:solidFill>
            <a:srgbClr val="FF0000"/>
          </a:solidFill>
        </p:spPr>
        <p:txBody>
          <a:bodyPr wrap="square" lIns="0" tIns="0" rIns="0" bIns="0" rtlCol="0"/>
          <a:lstStyle/>
          <a:p>
            <a:endParaRPr/>
          </a:p>
        </p:txBody>
      </p:sp>
      <p:sp>
        <p:nvSpPr>
          <p:cNvPr id="49" name="object 49"/>
          <p:cNvSpPr/>
          <p:nvPr/>
        </p:nvSpPr>
        <p:spPr>
          <a:xfrm>
            <a:off x="7309104" y="2240407"/>
            <a:ext cx="2881630" cy="0"/>
          </a:xfrm>
          <a:custGeom>
            <a:avLst/>
            <a:gdLst/>
            <a:ahLst/>
            <a:cxnLst/>
            <a:rect l="l" t="t" r="r" b="b"/>
            <a:pathLst>
              <a:path w="2881629">
                <a:moveTo>
                  <a:pt x="0" y="0"/>
                </a:moveTo>
                <a:lnTo>
                  <a:pt x="2881503" y="0"/>
                </a:lnTo>
              </a:path>
            </a:pathLst>
          </a:custGeom>
          <a:ln w="12191">
            <a:solidFill>
              <a:srgbClr val="FF0000"/>
            </a:solidFill>
          </a:ln>
        </p:spPr>
        <p:txBody>
          <a:bodyPr wrap="square" lIns="0" tIns="0" rIns="0" bIns="0" rtlCol="0"/>
          <a:lstStyle/>
          <a:p>
            <a:endParaRPr/>
          </a:p>
        </p:txBody>
      </p:sp>
      <p:sp>
        <p:nvSpPr>
          <p:cNvPr id="50" name="object 50"/>
          <p:cNvSpPr/>
          <p:nvPr/>
        </p:nvSpPr>
        <p:spPr>
          <a:xfrm>
            <a:off x="10180701" y="1850135"/>
            <a:ext cx="57785" cy="390525"/>
          </a:xfrm>
          <a:custGeom>
            <a:avLst/>
            <a:gdLst/>
            <a:ahLst/>
            <a:cxnLst/>
            <a:rect l="l" t="t" r="r" b="b"/>
            <a:pathLst>
              <a:path w="57784" h="390525">
                <a:moveTo>
                  <a:pt x="48768" y="0"/>
                </a:moveTo>
                <a:lnTo>
                  <a:pt x="0" y="390271"/>
                </a:lnTo>
                <a:lnTo>
                  <a:pt x="6096" y="384175"/>
                </a:lnTo>
                <a:lnTo>
                  <a:pt x="9905" y="384175"/>
                </a:lnTo>
                <a:lnTo>
                  <a:pt x="57530" y="3048"/>
                </a:lnTo>
                <a:lnTo>
                  <a:pt x="54864" y="3048"/>
                </a:lnTo>
                <a:lnTo>
                  <a:pt x="48768" y="0"/>
                </a:lnTo>
                <a:close/>
              </a:path>
            </a:pathLst>
          </a:custGeom>
          <a:solidFill>
            <a:srgbClr val="FF0000"/>
          </a:solidFill>
        </p:spPr>
        <p:txBody>
          <a:bodyPr wrap="square" lIns="0" tIns="0" rIns="0" bIns="0" rtlCol="0"/>
          <a:lstStyle/>
          <a:p>
            <a:endParaRPr/>
          </a:p>
        </p:txBody>
      </p:sp>
      <p:sp>
        <p:nvSpPr>
          <p:cNvPr id="51" name="object 51"/>
          <p:cNvSpPr/>
          <p:nvPr/>
        </p:nvSpPr>
        <p:spPr>
          <a:xfrm>
            <a:off x="7144257" y="1969007"/>
            <a:ext cx="2533650" cy="0"/>
          </a:xfrm>
          <a:custGeom>
            <a:avLst/>
            <a:gdLst/>
            <a:ahLst/>
            <a:cxnLst/>
            <a:rect l="l" t="t" r="r" b="b"/>
            <a:pathLst>
              <a:path w="2533650">
                <a:moveTo>
                  <a:pt x="0" y="0"/>
                </a:moveTo>
                <a:lnTo>
                  <a:pt x="2533396" y="0"/>
                </a:lnTo>
              </a:path>
            </a:pathLst>
          </a:custGeom>
          <a:ln w="12191">
            <a:solidFill>
              <a:srgbClr val="FF0000"/>
            </a:solidFill>
          </a:ln>
        </p:spPr>
        <p:txBody>
          <a:bodyPr wrap="square" lIns="0" tIns="0" rIns="0" bIns="0" rtlCol="0"/>
          <a:lstStyle/>
          <a:p>
            <a:endParaRPr/>
          </a:p>
        </p:txBody>
      </p:sp>
      <p:sp>
        <p:nvSpPr>
          <p:cNvPr id="52" name="object 52"/>
          <p:cNvSpPr/>
          <p:nvPr/>
        </p:nvSpPr>
        <p:spPr>
          <a:xfrm>
            <a:off x="9668509" y="1965960"/>
            <a:ext cx="6350" cy="6350"/>
          </a:xfrm>
          <a:custGeom>
            <a:avLst/>
            <a:gdLst/>
            <a:ahLst/>
            <a:cxnLst/>
            <a:rect l="l" t="t" r="r" b="b"/>
            <a:pathLst>
              <a:path w="6350" h="6350">
                <a:moveTo>
                  <a:pt x="6096" y="0"/>
                </a:moveTo>
                <a:lnTo>
                  <a:pt x="508" y="0"/>
                </a:lnTo>
                <a:lnTo>
                  <a:pt x="0" y="6095"/>
                </a:lnTo>
                <a:lnTo>
                  <a:pt x="6096" y="0"/>
                </a:lnTo>
                <a:close/>
              </a:path>
            </a:pathLst>
          </a:custGeom>
          <a:solidFill>
            <a:srgbClr val="FF0000"/>
          </a:solidFill>
        </p:spPr>
        <p:txBody>
          <a:bodyPr wrap="square" lIns="0" tIns="0" rIns="0" bIns="0" rtlCol="0"/>
          <a:lstStyle/>
          <a:p>
            <a:endParaRPr/>
          </a:p>
        </p:txBody>
      </p:sp>
      <p:sp>
        <p:nvSpPr>
          <p:cNvPr id="53" name="object 53"/>
          <p:cNvSpPr/>
          <p:nvPr/>
        </p:nvSpPr>
        <p:spPr>
          <a:xfrm>
            <a:off x="9668509" y="1844039"/>
            <a:ext cx="570230" cy="128270"/>
          </a:xfrm>
          <a:custGeom>
            <a:avLst/>
            <a:gdLst/>
            <a:ahLst/>
            <a:cxnLst/>
            <a:rect l="l" t="t" r="r" b="b"/>
            <a:pathLst>
              <a:path w="570229" h="128269">
                <a:moveTo>
                  <a:pt x="570103" y="0"/>
                </a:moveTo>
                <a:lnTo>
                  <a:pt x="9144" y="0"/>
                </a:lnTo>
                <a:lnTo>
                  <a:pt x="9144" y="6096"/>
                </a:lnTo>
                <a:lnTo>
                  <a:pt x="508" y="121920"/>
                </a:lnTo>
                <a:lnTo>
                  <a:pt x="6096" y="121920"/>
                </a:lnTo>
                <a:lnTo>
                  <a:pt x="0" y="128015"/>
                </a:lnTo>
                <a:lnTo>
                  <a:pt x="9144" y="128015"/>
                </a:lnTo>
                <a:lnTo>
                  <a:pt x="18161" y="9144"/>
                </a:lnTo>
                <a:lnTo>
                  <a:pt x="12192" y="9144"/>
                </a:lnTo>
                <a:lnTo>
                  <a:pt x="18288" y="6096"/>
                </a:lnTo>
                <a:lnTo>
                  <a:pt x="570103" y="6096"/>
                </a:lnTo>
                <a:lnTo>
                  <a:pt x="570103" y="0"/>
                </a:lnTo>
                <a:close/>
              </a:path>
            </a:pathLst>
          </a:custGeom>
          <a:solidFill>
            <a:srgbClr val="FF0000"/>
          </a:solidFill>
        </p:spPr>
        <p:txBody>
          <a:bodyPr wrap="square" lIns="0" tIns="0" rIns="0" bIns="0" rtlCol="0"/>
          <a:lstStyle/>
          <a:p>
            <a:endParaRPr/>
          </a:p>
        </p:txBody>
      </p:sp>
      <p:sp>
        <p:nvSpPr>
          <p:cNvPr id="54" name="object 54"/>
          <p:cNvSpPr/>
          <p:nvPr/>
        </p:nvSpPr>
        <p:spPr>
          <a:xfrm>
            <a:off x="7141464" y="1962911"/>
            <a:ext cx="3175" cy="6350"/>
          </a:xfrm>
          <a:custGeom>
            <a:avLst/>
            <a:gdLst/>
            <a:ahLst/>
            <a:cxnLst/>
            <a:rect l="l" t="t" r="r" b="b"/>
            <a:pathLst>
              <a:path w="3175" h="6350">
                <a:moveTo>
                  <a:pt x="3047" y="0"/>
                </a:moveTo>
                <a:lnTo>
                  <a:pt x="0" y="6096"/>
                </a:lnTo>
                <a:lnTo>
                  <a:pt x="2793" y="6096"/>
                </a:lnTo>
                <a:lnTo>
                  <a:pt x="3047" y="0"/>
                </a:lnTo>
                <a:close/>
              </a:path>
            </a:pathLst>
          </a:custGeom>
          <a:solidFill>
            <a:srgbClr val="FF0000"/>
          </a:solidFill>
        </p:spPr>
        <p:txBody>
          <a:bodyPr wrap="square" lIns="0" tIns="0" rIns="0" bIns="0" rtlCol="0"/>
          <a:lstStyle/>
          <a:p>
            <a:endParaRPr/>
          </a:p>
        </p:txBody>
      </p:sp>
      <p:sp>
        <p:nvSpPr>
          <p:cNvPr id="55" name="object 55"/>
          <p:cNvSpPr/>
          <p:nvPr/>
        </p:nvSpPr>
        <p:spPr>
          <a:xfrm>
            <a:off x="9680702" y="1850135"/>
            <a:ext cx="6350" cy="3175"/>
          </a:xfrm>
          <a:custGeom>
            <a:avLst/>
            <a:gdLst/>
            <a:ahLst/>
            <a:cxnLst/>
            <a:rect l="l" t="t" r="r" b="b"/>
            <a:pathLst>
              <a:path w="6350" h="3175">
                <a:moveTo>
                  <a:pt x="6096" y="0"/>
                </a:moveTo>
                <a:lnTo>
                  <a:pt x="0" y="3048"/>
                </a:lnTo>
                <a:lnTo>
                  <a:pt x="5969" y="3048"/>
                </a:lnTo>
                <a:lnTo>
                  <a:pt x="6096" y="0"/>
                </a:lnTo>
                <a:close/>
              </a:path>
            </a:pathLst>
          </a:custGeom>
          <a:solidFill>
            <a:srgbClr val="FF0000"/>
          </a:solidFill>
        </p:spPr>
        <p:txBody>
          <a:bodyPr wrap="square" lIns="0" tIns="0" rIns="0" bIns="0" rtlCol="0"/>
          <a:lstStyle/>
          <a:p>
            <a:endParaRPr/>
          </a:p>
        </p:txBody>
      </p:sp>
      <p:sp>
        <p:nvSpPr>
          <p:cNvPr id="56" name="object 56"/>
          <p:cNvSpPr/>
          <p:nvPr/>
        </p:nvSpPr>
        <p:spPr>
          <a:xfrm>
            <a:off x="9686670" y="1851660"/>
            <a:ext cx="542925" cy="0"/>
          </a:xfrm>
          <a:custGeom>
            <a:avLst/>
            <a:gdLst/>
            <a:ahLst/>
            <a:cxnLst/>
            <a:rect l="l" t="t" r="r" b="b"/>
            <a:pathLst>
              <a:path w="542925">
                <a:moveTo>
                  <a:pt x="0" y="0"/>
                </a:moveTo>
                <a:lnTo>
                  <a:pt x="542798" y="0"/>
                </a:lnTo>
              </a:path>
            </a:pathLst>
          </a:custGeom>
          <a:ln w="3175">
            <a:solidFill>
              <a:srgbClr val="FF0000"/>
            </a:solidFill>
          </a:ln>
        </p:spPr>
        <p:txBody>
          <a:bodyPr wrap="square" lIns="0" tIns="0" rIns="0" bIns="0" rtlCol="0"/>
          <a:lstStyle/>
          <a:p>
            <a:endParaRPr/>
          </a:p>
        </p:txBody>
      </p:sp>
      <p:sp>
        <p:nvSpPr>
          <p:cNvPr id="57" name="object 57"/>
          <p:cNvSpPr/>
          <p:nvPr/>
        </p:nvSpPr>
        <p:spPr>
          <a:xfrm>
            <a:off x="10229468" y="1850135"/>
            <a:ext cx="9525" cy="3175"/>
          </a:xfrm>
          <a:custGeom>
            <a:avLst/>
            <a:gdLst/>
            <a:ahLst/>
            <a:cxnLst/>
            <a:rect l="l" t="t" r="r" b="b"/>
            <a:pathLst>
              <a:path w="9525" h="3175">
                <a:moveTo>
                  <a:pt x="9144" y="0"/>
                </a:moveTo>
                <a:lnTo>
                  <a:pt x="0" y="0"/>
                </a:lnTo>
                <a:lnTo>
                  <a:pt x="6096" y="3048"/>
                </a:lnTo>
                <a:lnTo>
                  <a:pt x="8762" y="3048"/>
                </a:lnTo>
                <a:lnTo>
                  <a:pt x="9144" y="0"/>
                </a:lnTo>
                <a:close/>
              </a:path>
            </a:pathLst>
          </a:custGeom>
          <a:solidFill>
            <a:srgbClr val="FF0000"/>
          </a:solidFill>
        </p:spPr>
        <p:txBody>
          <a:bodyPr wrap="square" lIns="0" tIns="0" rIns="0" bIns="0" rtlCol="0"/>
          <a:lstStyle/>
          <a:p>
            <a:endParaRPr/>
          </a:p>
        </p:txBody>
      </p:sp>
      <p:sp>
        <p:nvSpPr>
          <p:cNvPr id="58" name="object 58"/>
          <p:cNvSpPr txBox="1"/>
          <p:nvPr/>
        </p:nvSpPr>
        <p:spPr>
          <a:xfrm>
            <a:off x="6013958" y="1806194"/>
            <a:ext cx="1202690" cy="417195"/>
          </a:xfrm>
          <a:prstGeom prst="rect">
            <a:avLst/>
          </a:prstGeom>
        </p:spPr>
        <p:txBody>
          <a:bodyPr vert="horz" wrap="square" lIns="0" tIns="0" rIns="0" bIns="0" rtlCol="0">
            <a:spAutoFit/>
          </a:bodyPr>
          <a:lstStyle/>
          <a:p>
            <a:pPr marL="12700" marR="5080">
              <a:lnSpc>
                <a:spcPct val="110000"/>
              </a:lnSpc>
              <a:tabLst>
                <a:tab pos="1189355" algn="l"/>
              </a:tabLst>
            </a:pPr>
            <a:r>
              <a:rPr sz="1200" spc="-20">
                <a:latin typeface="Arial"/>
                <a:cs typeface="Arial"/>
              </a:rPr>
              <a:t>Previous </a:t>
            </a:r>
            <a:r>
              <a:rPr sz="1200" u="heavy" spc="-20">
                <a:latin typeface="Arial"/>
                <a:cs typeface="Arial"/>
              </a:rPr>
              <a:t>	</a:t>
            </a:r>
            <a:r>
              <a:rPr sz="1200">
                <a:latin typeface="Arial"/>
                <a:cs typeface="Arial"/>
              </a:rPr>
              <a:t> </a:t>
            </a:r>
            <a:r>
              <a:rPr sz="1200" spc="-10">
                <a:latin typeface="Arial"/>
                <a:cs typeface="Arial"/>
              </a:rPr>
              <a:t>input</a:t>
            </a:r>
            <a:endParaRPr sz="1200">
              <a:latin typeface="Arial"/>
              <a:cs typeface="Arial"/>
            </a:endParaRPr>
          </a:p>
        </p:txBody>
      </p:sp>
      <p:sp>
        <p:nvSpPr>
          <p:cNvPr id="59" name="object 59"/>
          <p:cNvSpPr/>
          <p:nvPr/>
        </p:nvSpPr>
        <p:spPr>
          <a:xfrm>
            <a:off x="7129271" y="2374392"/>
            <a:ext cx="2490470" cy="1076325"/>
          </a:xfrm>
          <a:custGeom>
            <a:avLst/>
            <a:gdLst/>
            <a:ahLst/>
            <a:cxnLst/>
            <a:rect l="l" t="t" r="r" b="b"/>
            <a:pathLst>
              <a:path w="2490470" h="1076325">
                <a:moveTo>
                  <a:pt x="402335" y="0"/>
                </a:moveTo>
                <a:lnTo>
                  <a:pt x="9144" y="0"/>
                </a:lnTo>
                <a:lnTo>
                  <a:pt x="6096" y="3048"/>
                </a:lnTo>
                <a:lnTo>
                  <a:pt x="0" y="1048385"/>
                </a:lnTo>
                <a:lnTo>
                  <a:pt x="0" y="1057529"/>
                </a:lnTo>
                <a:lnTo>
                  <a:pt x="3048" y="1060577"/>
                </a:lnTo>
                <a:lnTo>
                  <a:pt x="2486913" y="1075817"/>
                </a:lnTo>
                <a:lnTo>
                  <a:pt x="2489961" y="1075817"/>
                </a:lnTo>
                <a:lnTo>
                  <a:pt x="2489961" y="1069721"/>
                </a:lnTo>
                <a:lnTo>
                  <a:pt x="2480818" y="1069721"/>
                </a:lnTo>
                <a:lnTo>
                  <a:pt x="2480691" y="1066673"/>
                </a:lnTo>
                <a:lnTo>
                  <a:pt x="9144" y="1054481"/>
                </a:lnTo>
                <a:lnTo>
                  <a:pt x="3048" y="1048385"/>
                </a:lnTo>
                <a:lnTo>
                  <a:pt x="9144" y="1048385"/>
                </a:lnTo>
                <a:lnTo>
                  <a:pt x="15239" y="9144"/>
                </a:lnTo>
                <a:lnTo>
                  <a:pt x="12192" y="9144"/>
                </a:lnTo>
                <a:lnTo>
                  <a:pt x="15239" y="3048"/>
                </a:lnTo>
                <a:lnTo>
                  <a:pt x="272287" y="3048"/>
                </a:lnTo>
                <a:lnTo>
                  <a:pt x="402335" y="0"/>
                </a:lnTo>
                <a:close/>
              </a:path>
            </a:pathLst>
          </a:custGeom>
          <a:solidFill>
            <a:srgbClr val="FF0000"/>
          </a:solidFill>
        </p:spPr>
        <p:txBody>
          <a:bodyPr wrap="square" lIns="0" tIns="0" rIns="0" bIns="0" rtlCol="0"/>
          <a:lstStyle/>
          <a:p>
            <a:endParaRPr/>
          </a:p>
        </p:txBody>
      </p:sp>
      <p:sp>
        <p:nvSpPr>
          <p:cNvPr id="60" name="object 60"/>
          <p:cNvSpPr/>
          <p:nvPr/>
        </p:nvSpPr>
        <p:spPr>
          <a:xfrm>
            <a:off x="9609963" y="3441065"/>
            <a:ext cx="6350" cy="3175"/>
          </a:xfrm>
          <a:custGeom>
            <a:avLst/>
            <a:gdLst/>
            <a:ahLst/>
            <a:cxnLst/>
            <a:rect l="l" t="t" r="r" b="b"/>
            <a:pathLst>
              <a:path w="6350" h="3175">
                <a:moveTo>
                  <a:pt x="6222" y="0"/>
                </a:moveTo>
                <a:lnTo>
                  <a:pt x="0" y="0"/>
                </a:lnTo>
                <a:lnTo>
                  <a:pt x="126" y="3048"/>
                </a:lnTo>
                <a:lnTo>
                  <a:pt x="6222" y="0"/>
                </a:lnTo>
                <a:close/>
              </a:path>
            </a:pathLst>
          </a:custGeom>
          <a:solidFill>
            <a:srgbClr val="FF0000"/>
          </a:solidFill>
        </p:spPr>
        <p:txBody>
          <a:bodyPr wrap="square" lIns="0" tIns="0" rIns="0" bIns="0" rtlCol="0"/>
          <a:lstStyle/>
          <a:p>
            <a:endParaRPr/>
          </a:p>
        </p:txBody>
      </p:sp>
      <p:sp>
        <p:nvSpPr>
          <p:cNvPr id="61" name="object 61"/>
          <p:cNvSpPr/>
          <p:nvPr/>
        </p:nvSpPr>
        <p:spPr>
          <a:xfrm>
            <a:off x="9603993" y="3319271"/>
            <a:ext cx="609600" cy="125095"/>
          </a:xfrm>
          <a:custGeom>
            <a:avLst/>
            <a:gdLst/>
            <a:ahLst/>
            <a:cxnLst/>
            <a:rect l="l" t="t" r="r" b="b"/>
            <a:pathLst>
              <a:path w="609600" h="125095">
                <a:moveTo>
                  <a:pt x="600328" y="0"/>
                </a:moveTo>
                <a:lnTo>
                  <a:pt x="3048" y="15112"/>
                </a:lnTo>
                <a:lnTo>
                  <a:pt x="0" y="15112"/>
                </a:lnTo>
                <a:lnTo>
                  <a:pt x="0" y="21208"/>
                </a:lnTo>
                <a:lnTo>
                  <a:pt x="5969" y="121792"/>
                </a:lnTo>
                <a:lnTo>
                  <a:pt x="12191" y="121792"/>
                </a:lnTo>
                <a:lnTo>
                  <a:pt x="6096" y="124840"/>
                </a:lnTo>
                <a:lnTo>
                  <a:pt x="15239" y="124840"/>
                </a:lnTo>
                <a:lnTo>
                  <a:pt x="9525" y="24256"/>
                </a:lnTo>
                <a:lnTo>
                  <a:pt x="3048" y="24256"/>
                </a:lnTo>
                <a:lnTo>
                  <a:pt x="9144" y="18161"/>
                </a:lnTo>
                <a:lnTo>
                  <a:pt x="244475" y="18161"/>
                </a:lnTo>
                <a:lnTo>
                  <a:pt x="606551" y="9016"/>
                </a:lnTo>
                <a:lnTo>
                  <a:pt x="609600" y="9016"/>
                </a:lnTo>
                <a:lnTo>
                  <a:pt x="609600" y="2920"/>
                </a:lnTo>
                <a:lnTo>
                  <a:pt x="600455" y="2920"/>
                </a:lnTo>
                <a:lnTo>
                  <a:pt x="600328" y="0"/>
                </a:lnTo>
                <a:close/>
              </a:path>
            </a:pathLst>
          </a:custGeom>
          <a:solidFill>
            <a:srgbClr val="FF0000"/>
          </a:solidFill>
        </p:spPr>
        <p:txBody>
          <a:bodyPr wrap="square" lIns="0" tIns="0" rIns="0" bIns="0" rtlCol="0"/>
          <a:lstStyle/>
          <a:p>
            <a:endParaRPr/>
          </a:p>
        </p:txBody>
      </p:sp>
      <p:sp>
        <p:nvSpPr>
          <p:cNvPr id="62" name="object 62"/>
          <p:cNvSpPr/>
          <p:nvPr/>
        </p:nvSpPr>
        <p:spPr>
          <a:xfrm>
            <a:off x="7132319" y="3422777"/>
            <a:ext cx="6350" cy="6350"/>
          </a:xfrm>
          <a:custGeom>
            <a:avLst/>
            <a:gdLst/>
            <a:ahLst/>
            <a:cxnLst/>
            <a:rect l="l" t="t" r="r" b="b"/>
            <a:pathLst>
              <a:path w="6350" h="6350">
                <a:moveTo>
                  <a:pt x="6096" y="0"/>
                </a:moveTo>
                <a:lnTo>
                  <a:pt x="0" y="0"/>
                </a:lnTo>
                <a:lnTo>
                  <a:pt x="6096" y="6096"/>
                </a:lnTo>
                <a:lnTo>
                  <a:pt x="6096" y="0"/>
                </a:lnTo>
                <a:close/>
              </a:path>
            </a:pathLst>
          </a:custGeom>
          <a:solidFill>
            <a:srgbClr val="FF0000"/>
          </a:solidFill>
        </p:spPr>
        <p:txBody>
          <a:bodyPr wrap="square" lIns="0" tIns="0" rIns="0" bIns="0" rtlCol="0"/>
          <a:lstStyle/>
          <a:p>
            <a:endParaRPr/>
          </a:p>
        </p:txBody>
      </p:sp>
      <p:sp>
        <p:nvSpPr>
          <p:cNvPr id="63" name="object 63"/>
          <p:cNvSpPr/>
          <p:nvPr/>
        </p:nvSpPr>
        <p:spPr>
          <a:xfrm>
            <a:off x="7138416" y="3425825"/>
            <a:ext cx="822325" cy="0"/>
          </a:xfrm>
          <a:custGeom>
            <a:avLst/>
            <a:gdLst/>
            <a:ahLst/>
            <a:cxnLst/>
            <a:rect l="l" t="t" r="r" b="b"/>
            <a:pathLst>
              <a:path w="822325">
                <a:moveTo>
                  <a:pt x="0" y="0"/>
                </a:moveTo>
                <a:lnTo>
                  <a:pt x="821816" y="0"/>
                </a:lnTo>
              </a:path>
            </a:pathLst>
          </a:custGeom>
          <a:ln w="6096">
            <a:solidFill>
              <a:srgbClr val="FF0000"/>
            </a:solidFill>
          </a:ln>
        </p:spPr>
        <p:txBody>
          <a:bodyPr wrap="square" lIns="0" tIns="0" rIns="0" bIns="0" rtlCol="0"/>
          <a:lstStyle/>
          <a:p>
            <a:endParaRPr/>
          </a:p>
        </p:txBody>
      </p:sp>
      <p:sp>
        <p:nvSpPr>
          <p:cNvPr id="64" name="object 64"/>
          <p:cNvSpPr/>
          <p:nvPr/>
        </p:nvSpPr>
        <p:spPr>
          <a:xfrm>
            <a:off x="7132319" y="3422777"/>
            <a:ext cx="6350" cy="0"/>
          </a:xfrm>
          <a:custGeom>
            <a:avLst/>
            <a:gdLst/>
            <a:ahLst/>
            <a:cxnLst/>
            <a:rect l="l" t="t" r="r" b="b"/>
            <a:pathLst>
              <a:path w="6350">
                <a:moveTo>
                  <a:pt x="0" y="0"/>
                </a:moveTo>
                <a:lnTo>
                  <a:pt x="6096" y="0"/>
                </a:lnTo>
              </a:path>
            </a:pathLst>
          </a:custGeom>
          <a:ln w="3175">
            <a:solidFill>
              <a:srgbClr val="FF0000"/>
            </a:solidFill>
          </a:ln>
        </p:spPr>
        <p:txBody>
          <a:bodyPr wrap="square" lIns="0" tIns="0" rIns="0" bIns="0" rtlCol="0"/>
          <a:lstStyle/>
          <a:p>
            <a:endParaRPr/>
          </a:p>
        </p:txBody>
      </p:sp>
      <p:sp>
        <p:nvSpPr>
          <p:cNvPr id="65" name="object 65"/>
          <p:cNvSpPr/>
          <p:nvPr/>
        </p:nvSpPr>
        <p:spPr>
          <a:xfrm>
            <a:off x="9607042" y="3337433"/>
            <a:ext cx="6985" cy="6350"/>
          </a:xfrm>
          <a:custGeom>
            <a:avLst/>
            <a:gdLst/>
            <a:ahLst/>
            <a:cxnLst/>
            <a:rect l="l" t="t" r="r" b="b"/>
            <a:pathLst>
              <a:path w="6984" h="6350">
                <a:moveTo>
                  <a:pt x="6096" y="0"/>
                </a:moveTo>
                <a:lnTo>
                  <a:pt x="0" y="6095"/>
                </a:lnTo>
                <a:lnTo>
                  <a:pt x="6476" y="5968"/>
                </a:lnTo>
                <a:lnTo>
                  <a:pt x="6096" y="0"/>
                </a:lnTo>
                <a:close/>
              </a:path>
            </a:pathLst>
          </a:custGeom>
          <a:solidFill>
            <a:srgbClr val="FF0000"/>
          </a:solidFill>
        </p:spPr>
        <p:txBody>
          <a:bodyPr wrap="square" lIns="0" tIns="0" rIns="0" bIns="0" rtlCol="0"/>
          <a:lstStyle/>
          <a:p>
            <a:endParaRPr/>
          </a:p>
        </p:txBody>
      </p:sp>
      <p:sp>
        <p:nvSpPr>
          <p:cNvPr id="66" name="object 66"/>
          <p:cNvSpPr/>
          <p:nvPr/>
        </p:nvSpPr>
        <p:spPr>
          <a:xfrm>
            <a:off x="9613138" y="3340417"/>
            <a:ext cx="235585" cy="0"/>
          </a:xfrm>
          <a:custGeom>
            <a:avLst/>
            <a:gdLst/>
            <a:ahLst/>
            <a:cxnLst/>
            <a:rect l="l" t="t" r="r" b="b"/>
            <a:pathLst>
              <a:path w="235584">
                <a:moveTo>
                  <a:pt x="0" y="0"/>
                </a:moveTo>
                <a:lnTo>
                  <a:pt x="235330" y="0"/>
                </a:lnTo>
              </a:path>
            </a:pathLst>
          </a:custGeom>
          <a:ln w="5968">
            <a:solidFill>
              <a:srgbClr val="FF0000"/>
            </a:solidFill>
          </a:ln>
        </p:spPr>
        <p:txBody>
          <a:bodyPr wrap="square" lIns="0" tIns="0" rIns="0" bIns="0" rtlCol="0"/>
          <a:lstStyle/>
          <a:p>
            <a:endParaRPr/>
          </a:p>
        </p:txBody>
      </p:sp>
      <p:sp>
        <p:nvSpPr>
          <p:cNvPr id="67" name="object 67"/>
          <p:cNvSpPr/>
          <p:nvPr/>
        </p:nvSpPr>
        <p:spPr>
          <a:xfrm>
            <a:off x="10204322" y="3319145"/>
            <a:ext cx="6350" cy="3175"/>
          </a:xfrm>
          <a:custGeom>
            <a:avLst/>
            <a:gdLst/>
            <a:ahLst/>
            <a:cxnLst/>
            <a:rect l="l" t="t" r="r" b="b"/>
            <a:pathLst>
              <a:path w="6350" h="3175">
                <a:moveTo>
                  <a:pt x="6223" y="0"/>
                </a:moveTo>
                <a:lnTo>
                  <a:pt x="0" y="126"/>
                </a:lnTo>
                <a:lnTo>
                  <a:pt x="126" y="3047"/>
                </a:lnTo>
                <a:lnTo>
                  <a:pt x="6223" y="0"/>
                </a:lnTo>
                <a:close/>
              </a:path>
            </a:pathLst>
          </a:custGeom>
          <a:solidFill>
            <a:srgbClr val="FF0000"/>
          </a:solidFill>
        </p:spPr>
        <p:txBody>
          <a:bodyPr wrap="square" lIns="0" tIns="0" rIns="0" bIns="0" rtlCol="0"/>
          <a:lstStyle/>
          <a:p>
            <a:endParaRPr/>
          </a:p>
        </p:txBody>
      </p:sp>
      <p:sp>
        <p:nvSpPr>
          <p:cNvPr id="68" name="object 68"/>
          <p:cNvSpPr/>
          <p:nvPr/>
        </p:nvSpPr>
        <p:spPr>
          <a:xfrm>
            <a:off x="10204450" y="3319145"/>
            <a:ext cx="9525" cy="3175"/>
          </a:xfrm>
          <a:custGeom>
            <a:avLst/>
            <a:gdLst/>
            <a:ahLst/>
            <a:cxnLst/>
            <a:rect l="l" t="t" r="r" b="b"/>
            <a:pathLst>
              <a:path w="9525" h="3175">
                <a:moveTo>
                  <a:pt x="9017" y="0"/>
                </a:moveTo>
                <a:lnTo>
                  <a:pt x="6096" y="0"/>
                </a:lnTo>
                <a:lnTo>
                  <a:pt x="0" y="3047"/>
                </a:lnTo>
                <a:lnTo>
                  <a:pt x="9144" y="3047"/>
                </a:lnTo>
                <a:lnTo>
                  <a:pt x="9017" y="0"/>
                </a:lnTo>
                <a:close/>
              </a:path>
            </a:pathLst>
          </a:custGeom>
          <a:solidFill>
            <a:srgbClr val="FF0000"/>
          </a:solidFill>
        </p:spPr>
        <p:txBody>
          <a:bodyPr wrap="square" lIns="0" tIns="0" rIns="0" bIns="0" rtlCol="0"/>
          <a:lstStyle/>
          <a:p>
            <a:endParaRPr/>
          </a:p>
        </p:txBody>
      </p:sp>
      <p:sp>
        <p:nvSpPr>
          <p:cNvPr id="69" name="object 69"/>
          <p:cNvSpPr/>
          <p:nvPr/>
        </p:nvSpPr>
        <p:spPr>
          <a:xfrm>
            <a:off x="10193718" y="2249423"/>
            <a:ext cx="0" cy="1069975"/>
          </a:xfrm>
          <a:custGeom>
            <a:avLst/>
            <a:gdLst/>
            <a:ahLst/>
            <a:cxnLst/>
            <a:rect l="l" t="t" r="r" b="b"/>
            <a:pathLst>
              <a:path h="1069975">
                <a:moveTo>
                  <a:pt x="0" y="0"/>
                </a:moveTo>
                <a:lnTo>
                  <a:pt x="0" y="1069848"/>
                </a:lnTo>
              </a:path>
            </a:pathLst>
          </a:custGeom>
          <a:ln w="39497">
            <a:solidFill>
              <a:srgbClr val="FF0000"/>
            </a:solidFill>
          </a:ln>
        </p:spPr>
        <p:txBody>
          <a:bodyPr wrap="square" lIns="0" tIns="0" rIns="0" bIns="0" rtlCol="0"/>
          <a:lstStyle/>
          <a:p>
            <a:endParaRPr/>
          </a:p>
        </p:txBody>
      </p:sp>
      <p:sp>
        <p:nvSpPr>
          <p:cNvPr id="70" name="object 70"/>
          <p:cNvSpPr/>
          <p:nvPr/>
        </p:nvSpPr>
        <p:spPr>
          <a:xfrm>
            <a:off x="7141464" y="2377439"/>
            <a:ext cx="3175" cy="6350"/>
          </a:xfrm>
          <a:custGeom>
            <a:avLst/>
            <a:gdLst/>
            <a:ahLst/>
            <a:cxnLst/>
            <a:rect l="l" t="t" r="r" b="b"/>
            <a:pathLst>
              <a:path w="3175" h="6350">
                <a:moveTo>
                  <a:pt x="3047" y="0"/>
                </a:moveTo>
                <a:lnTo>
                  <a:pt x="0" y="6096"/>
                </a:lnTo>
                <a:lnTo>
                  <a:pt x="3047" y="5969"/>
                </a:lnTo>
                <a:lnTo>
                  <a:pt x="3047" y="0"/>
                </a:lnTo>
                <a:close/>
              </a:path>
            </a:pathLst>
          </a:custGeom>
          <a:solidFill>
            <a:srgbClr val="FF0000"/>
          </a:solidFill>
        </p:spPr>
        <p:txBody>
          <a:bodyPr wrap="square" lIns="0" tIns="0" rIns="0" bIns="0" rtlCol="0"/>
          <a:lstStyle/>
          <a:p>
            <a:endParaRPr/>
          </a:p>
        </p:txBody>
      </p:sp>
      <p:sp>
        <p:nvSpPr>
          <p:cNvPr id="71" name="object 71"/>
          <p:cNvSpPr/>
          <p:nvPr/>
        </p:nvSpPr>
        <p:spPr>
          <a:xfrm>
            <a:off x="7141464" y="2383472"/>
            <a:ext cx="3175" cy="0"/>
          </a:xfrm>
          <a:custGeom>
            <a:avLst/>
            <a:gdLst/>
            <a:ahLst/>
            <a:cxnLst/>
            <a:rect l="l" t="t" r="r" b="b"/>
            <a:pathLst>
              <a:path w="3175">
                <a:moveTo>
                  <a:pt x="0" y="0"/>
                </a:moveTo>
                <a:lnTo>
                  <a:pt x="3047" y="0"/>
                </a:lnTo>
              </a:path>
            </a:pathLst>
          </a:custGeom>
          <a:ln w="3175">
            <a:solidFill>
              <a:srgbClr val="FF0000"/>
            </a:solidFill>
          </a:ln>
        </p:spPr>
        <p:txBody>
          <a:bodyPr wrap="square" lIns="0" tIns="0" rIns="0" bIns="0" rtlCol="0"/>
          <a:lstStyle/>
          <a:p>
            <a:endParaRPr/>
          </a:p>
        </p:txBody>
      </p:sp>
      <p:sp>
        <p:nvSpPr>
          <p:cNvPr id="72" name="object 72"/>
          <p:cNvSpPr/>
          <p:nvPr/>
        </p:nvSpPr>
        <p:spPr>
          <a:xfrm>
            <a:off x="7144511" y="2380424"/>
            <a:ext cx="257175" cy="0"/>
          </a:xfrm>
          <a:custGeom>
            <a:avLst/>
            <a:gdLst/>
            <a:ahLst/>
            <a:cxnLst/>
            <a:rect l="l" t="t" r="r" b="b"/>
            <a:pathLst>
              <a:path w="257175">
                <a:moveTo>
                  <a:pt x="0" y="0"/>
                </a:moveTo>
                <a:lnTo>
                  <a:pt x="257048" y="0"/>
                </a:lnTo>
              </a:path>
            </a:pathLst>
          </a:custGeom>
          <a:ln w="5969">
            <a:solidFill>
              <a:srgbClr val="FF0000"/>
            </a:solidFill>
          </a:ln>
        </p:spPr>
        <p:txBody>
          <a:bodyPr wrap="square" lIns="0" tIns="0" rIns="0" bIns="0" rtlCol="0"/>
          <a:lstStyle/>
          <a:p>
            <a:endParaRPr/>
          </a:p>
        </p:txBody>
      </p:sp>
      <p:sp>
        <p:nvSpPr>
          <p:cNvPr id="73" name="object 73"/>
          <p:cNvSpPr/>
          <p:nvPr/>
        </p:nvSpPr>
        <p:spPr>
          <a:xfrm>
            <a:off x="7141464" y="2369820"/>
            <a:ext cx="396240" cy="0"/>
          </a:xfrm>
          <a:custGeom>
            <a:avLst/>
            <a:gdLst/>
            <a:ahLst/>
            <a:cxnLst/>
            <a:rect l="l" t="t" r="r" b="b"/>
            <a:pathLst>
              <a:path w="396240">
                <a:moveTo>
                  <a:pt x="0" y="0"/>
                </a:moveTo>
                <a:lnTo>
                  <a:pt x="396239" y="0"/>
                </a:lnTo>
              </a:path>
            </a:pathLst>
          </a:custGeom>
          <a:ln w="9143">
            <a:solidFill>
              <a:srgbClr val="FF0000"/>
            </a:solidFill>
          </a:ln>
        </p:spPr>
        <p:txBody>
          <a:bodyPr wrap="square" lIns="0" tIns="0" rIns="0" bIns="0" rtlCol="0"/>
          <a:lstStyle/>
          <a:p>
            <a:endParaRPr/>
          </a:p>
        </p:txBody>
      </p:sp>
      <p:sp>
        <p:nvSpPr>
          <p:cNvPr id="74" name="object 74"/>
          <p:cNvSpPr/>
          <p:nvPr/>
        </p:nvSpPr>
        <p:spPr>
          <a:xfrm>
            <a:off x="7528052" y="2365248"/>
            <a:ext cx="3810" cy="6350"/>
          </a:xfrm>
          <a:custGeom>
            <a:avLst/>
            <a:gdLst/>
            <a:ahLst/>
            <a:cxnLst/>
            <a:rect l="l" t="t" r="r" b="b"/>
            <a:pathLst>
              <a:path w="3809" h="6350">
                <a:moveTo>
                  <a:pt x="3555" y="0"/>
                </a:moveTo>
                <a:lnTo>
                  <a:pt x="0" y="0"/>
                </a:lnTo>
                <a:lnTo>
                  <a:pt x="507" y="6096"/>
                </a:lnTo>
                <a:lnTo>
                  <a:pt x="3555" y="0"/>
                </a:lnTo>
                <a:close/>
              </a:path>
            </a:pathLst>
          </a:custGeom>
          <a:solidFill>
            <a:srgbClr val="FF0000"/>
          </a:solidFill>
        </p:spPr>
        <p:txBody>
          <a:bodyPr wrap="square" lIns="0" tIns="0" rIns="0" bIns="0" rtlCol="0"/>
          <a:lstStyle/>
          <a:p>
            <a:endParaRPr/>
          </a:p>
        </p:txBody>
      </p:sp>
      <p:sp>
        <p:nvSpPr>
          <p:cNvPr id="75" name="object 75"/>
          <p:cNvSpPr/>
          <p:nvPr/>
        </p:nvSpPr>
        <p:spPr>
          <a:xfrm>
            <a:off x="7528559" y="2365248"/>
            <a:ext cx="9525" cy="6350"/>
          </a:xfrm>
          <a:custGeom>
            <a:avLst/>
            <a:gdLst/>
            <a:ahLst/>
            <a:cxnLst/>
            <a:rect l="l" t="t" r="r" b="b"/>
            <a:pathLst>
              <a:path w="9525" h="6350">
                <a:moveTo>
                  <a:pt x="8636" y="0"/>
                </a:moveTo>
                <a:lnTo>
                  <a:pt x="3048" y="0"/>
                </a:lnTo>
                <a:lnTo>
                  <a:pt x="0" y="6096"/>
                </a:lnTo>
                <a:lnTo>
                  <a:pt x="9144" y="6096"/>
                </a:lnTo>
                <a:lnTo>
                  <a:pt x="8636" y="0"/>
                </a:lnTo>
                <a:close/>
              </a:path>
            </a:pathLst>
          </a:custGeom>
          <a:solidFill>
            <a:srgbClr val="FF0000"/>
          </a:solidFill>
        </p:spPr>
        <p:txBody>
          <a:bodyPr wrap="square" lIns="0" tIns="0" rIns="0" bIns="0" rtlCol="0"/>
          <a:lstStyle/>
          <a:p>
            <a:endParaRPr/>
          </a:p>
        </p:txBody>
      </p:sp>
      <p:sp>
        <p:nvSpPr>
          <p:cNvPr id="76" name="object 76"/>
          <p:cNvSpPr/>
          <p:nvPr/>
        </p:nvSpPr>
        <p:spPr>
          <a:xfrm>
            <a:off x="7519416" y="2243327"/>
            <a:ext cx="2663825" cy="121920"/>
          </a:xfrm>
          <a:custGeom>
            <a:avLst/>
            <a:gdLst/>
            <a:ahLst/>
            <a:cxnLst/>
            <a:rect l="l" t="t" r="r" b="b"/>
            <a:pathLst>
              <a:path w="2663825" h="121919">
                <a:moveTo>
                  <a:pt x="2660650" y="0"/>
                </a:moveTo>
                <a:lnTo>
                  <a:pt x="2657602" y="0"/>
                </a:lnTo>
                <a:lnTo>
                  <a:pt x="3048" y="15239"/>
                </a:lnTo>
                <a:lnTo>
                  <a:pt x="3048" y="18287"/>
                </a:lnTo>
                <a:lnTo>
                  <a:pt x="0" y="18287"/>
                </a:lnTo>
                <a:lnTo>
                  <a:pt x="0" y="21336"/>
                </a:lnTo>
                <a:lnTo>
                  <a:pt x="8635" y="121920"/>
                </a:lnTo>
                <a:lnTo>
                  <a:pt x="17779" y="121920"/>
                </a:lnTo>
                <a:lnTo>
                  <a:pt x="9651" y="27432"/>
                </a:lnTo>
                <a:lnTo>
                  <a:pt x="3048" y="27432"/>
                </a:lnTo>
                <a:lnTo>
                  <a:pt x="9143" y="21336"/>
                </a:lnTo>
                <a:lnTo>
                  <a:pt x="886586" y="21336"/>
                </a:lnTo>
                <a:lnTo>
                  <a:pt x="2654680" y="9144"/>
                </a:lnTo>
                <a:lnTo>
                  <a:pt x="2654554" y="6096"/>
                </a:lnTo>
                <a:lnTo>
                  <a:pt x="2663698" y="6096"/>
                </a:lnTo>
                <a:lnTo>
                  <a:pt x="2663698" y="3048"/>
                </a:lnTo>
                <a:lnTo>
                  <a:pt x="2660650" y="0"/>
                </a:lnTo>
                <a:close/>
              </a:path>
            </a:pathLst>
          </a:custGeom>
          <a:solidFill>
            <a:srgbClr val="FF0000"/>
          </a:solidFill>
        </p:spPr>
        <p:txBody>
          <a:bodyPr wrap="square" lIns="0" tIns="0" rIns="0" bIns="0" rtlCol="0"/>
          <a:lstStyle/>
          <a:p>
            <a:endParaRPr/>
          </a:p>
        </p:txBody>
      </p:sp>
      <p:sp>
        <p:nvSpPr>
          <p:cNvPr id="77" name="object 77"/>
          <p:cNvSpPr/>
          <p:nvPr/>
        </p:nvSpPr>
        <p:spPr>
          <a:xfrm>
            <a:off x="7522464" y="2264664"/>
            <a:ext cx="6985" cy="6350"/>
          </a:xfrm>
          <a:custGeom>
            <a:avLst/>
            <a:gdLst/>
            <a:ahLst/>
            <a:cxnLst/>
            <a:rect l="l" t="t" r="r" b="b"/>
            <a:pathLst>
              <a:path w="6984" h="6350">
                <a:moveTo>
                  <a:pt x="6095" y="0"/>
                </a:moveTo>
                <a:lnTo>
                  <a:pt x="0" y="6096"/>
                </a:lnTo>
                <a:lnTo>
                  <a:pt x="6603" y="6096"/>
                </a:lnTo>
                <a:lnTo>
                  <a:pt x="6095" y="0"/>
                </a:lnTo>
                <a:close/>
              </a:path>
            </a:pathLst>
          </a:custGeom>
          <a:solidFill>
            <a:srgbClr val="FF0000"/>
          </a:solidFill>
        </p:spPr>
        <p:txBody>
          <a:bodyPr wrap="square" lIns="0" tIns="0" rIns="0" bIns="0" rtlCol="0"/>
          <a:lstStyle/>
          <a:p>
            <a:endParaRPr/>
          </a:p>
        </p:txBody>
      </p:sp>
      <p:sp>
        <p:nvSpPr>
          <p:cNvPr id="78" name="object 78"/>
          <p:cNvSpPr/>
          <p:nvPr/>
        </p:nvSpPr>
        <p:spPr>
          <a:xfrm>
            <a:off x="7522464" y="2270760"/>
            <a:ext cx="6985" cy="0"/>
          </a:xfrm>
          <a:custGeom>
            <a:avLst/>
            <a:gdLst/>
            <a:ahLst/>
            <a:cxnLst/>
            <a:rect l="l" t="t" r="r" b="b"/>
            <a:pathLst>
              <a:path w="6984">
                <a:moveTo>
                  <a:pt x="0" y="0"/>
                </a:moveTo>
                <a:lnTo>
                  <a:pt x="6603" y="0"/>
                </a:lnTo>
              </a:path>
            </a:pathLst>
          </a:custGeom>
          <a:ln w="3175">
            <a:solidFill>
              <a:srgbClr val="FF0000"/>
            </a:solidFill>
          </a:ln>
        </p:spPr>
        <p:txBody>
          <a:bodyPr wrap="square" lIns="0" tIns="0" rIns="0" bIns="0" rtlCol="0"/>
          <a:lstStyle/>
          <a:p>
            <a:endParaRPr/>
          </a:p>
        </p:txBody>
      </p:sp>
      <p:sp>
        <p:nvSpPr>
          <p:cNvPr id="79" name="object 79"/>
          <p:cNvSpPr/>
          <p:nvPr/>
        </p:nvSpPr>
        <p:spPr>
          <a:xfrm>
            <a:off x="7528559" y="2267711"/>
            <a:ext cx="877569" cy="0"/>
          </a:xfrm>
          <a:custGeom>
            <a:avLst/>
            <a:gdLst/>
            <a:ahLst/>
            <a:cxnLst/>
            <a:rect l="l" t="t" r="r" b="b"/>
            <a:pathLst>
              <a:path w="877570">
                <a:moveTo>
                  <a:pt x="0" y="0"/>
                </a:moveTo>
                <a:lnTo>
                  <a:pt x="877443" y="0"/>
                </a:lnTo>
              </a:path>
            </a:pathLst>
          </a:custGeom>
          <a:ln w="6096">
            <a:solidFill>
              <a:srgbClr val="FF0000"/>
            </a:solidFill>
          </a:ln>
        </p:spPr>
        <p:txBody>
          <a:bodyPr wrap="square" lIns="0" tIns="0" rIns="0" bIns="0" rtlCol="0"/>
          <a:lstStyle/>
          <a:p>
            <a:endParaRPr/>
          </a:p>
        </p:txBody>
      </p:sp>
      <p:sp>
        <p:nvSpPr>
          <p:cNvPr id="80" name="object 80"/>
          <p:cNvSpPr/>
          <p:nvPr/>
        </p:nvSpPr>
        <p:spPr>
          <a:xfrm>
            <a:off x="10173969" y="2249423"/>
            <a:ext cx="3175" cy="3175"/>
          </a:xfrm>
          <a:custGeom>
            <a:avLst/>
            <a:gdLst/>
            <a:ahLst/>
            <a:cxnLst/>
            <a:rect l="l" t="t" r="r" b="b"/>
            <a:pathLst>
              <a:path w="3175" h="3175">
                <a:moveTo>
                  <a:pt x="0" y="0"/>
                </a:moveTo>
                <a:lnTo>
                  <a:pt x="126" y="3048"/>
                </a:lnTo>
                <a:lnTo>
                  <a:pt x="3048" y="3048"/>
                </a:lnTo>
                <a:lnTo>
                  <a:pt x="0" y="0"/>
                </a:lnTo>
                <a:close/>
              </a:path>
            </a:pathLst>
          </a:custGeom>
          <a:solidFill>
            <a:srgbClr val="FF0000"/>
          </a:solidFill>
        </p:spPr>
        <p:txBody>
          <a:bodyPr wrap="square" lIns="0" tIns="0" rIns="0" bIns="0" rtlCol="0"/>
          <a:lstStyle/>
          <a:p>
            <a:endParaRPr/>
          </a:p>
        </p:txBody>
      </p:sp>
      <p:sp>
        <p:nvSpPr>
          <p:cNvPr id="81" name="object 81"/>
          <p:cNvSpPr txBox="1"/>
          <p:nvPr/>
        </p:nvSpPr>
        <p:spPr>
          <a:xfrm>
            <a:off x="6013958" y="2376170"/>
            <a:ext cx="676910" cy="197485"/>
          </a:xfrm>
          <a:prstGeom prst="rect">
            <a:avLst/>
          </a:prstGeom>
        </p:spPr>
        <p:txBody>
          <a:bodyPr vert="horz" wrap="square" lIns="0" tIns="0" rIns="0" bIns="0" rtlCol="0">
            <a:spAutoFit/>
          </a:bodyPr>
          <a:lstStyle/>
          <a:p>
            <a:pPr marL="12700">
              <a:lnSpc>
                <a:spcPct val="100000"/>
              </a:lnSpc>
            </a:pPr>
            <a:r>
              <a:rPr sz="1200" spc="-5">
                <a:latin typeface="Arial"/>
                <a:cs typeface="Arial"/>
              </a:rPr>
              <a:t>Signature</a:t>
            </a:r>
            <a:endParaRPr sz="1200">
              <a:latin typeface="Arial"/>
              <a:cs typeface="Arial"/>
            </a:endParaRPr>
          </a:p>
        </p:txBody>
      </p:sp>
      <p:sp>
        <p:nvSpPr>
          <p:cNvPr id="82" name="object 82"/>
          <p:cNvSpPr txBox="1"/>
          <p:nvPr/>
        </p:nvSpPr>
        <p:spPr>
          <a:xfrm>
            <a:off x="6013958" y="2577338"/>
            <a:ext cx="391795" cy="197485"/>
          </a:xfrm>
          <a:prstGeom prst="rect">
            <a:avLst/>
          </a:prstGeom>
        </p:spPr>
        <p:txBody>
          <a:bodyPr vert="horz" wrap="square" lIns="0" tIns="0" rIns="0" bIns="0" rtlCol="0">
            <a:spAutoFit/>
          </a:bodyPr>
          <a:lstStyle/>
          <a:p>
            <a:pPr marL="12700">
              <a:lnSpc>
                <a:spcPct val="100000"/>
              </a:lnSpc>
            </a:pPr>
            <a:r>
              <a:rPr sz="1200">
                <a:latin typeface="Arial"/>
                <a:cs typeface="Arial"/>
              </a:rPr>
              <a:t>scr</a:t>
            </a:r>
            <a:r>
              <a:rPr sz="1200" spc="5">
                <a:latin typeface="Arial"/>
                <a:cs typeface="Arial"/>
              </a:rPr>
              <a:t>i</a:t>
            </a:r>
            <a:r>
              <a:rPr sz="1200" spc="-5">
                <a:latin typeface="Arial"/>
                <a:cs typeface="Arial"/>
              </a:rPr>
              <a:t>pt</a:t>
            </a:r>
            <a:endParaRPr sz="1200">
              <a:latin typeface="Arial"/>
              <a:cs typeface="Arial"/>
            </a:endParaRPr>
          </a:p>
        </p:txBody>
      </p:sp>
      <p:sp>
        <p:nvSpPr>
          <p:cNvPr id="83" name="object 83"/>
          <p:cNvSpPr/>
          <p:nvPr/>
        </p:nvSpPr>
        <p:spPr>
          <a:xfrm>
            <a:off x="1240536" y="4474464"/>
            <a:ext cx="9396983" cy="1953768"/>
          </a:xfrm>
          <a:prstGeom prst="rect">
            <a:avLst/>
          </a:prstGeom>
          <a:blipFill>
            <a:blip r:embed="rId3" cstate="print"/>
            <a:stretch>
              <a:fillRect/>
            </a:stretch>
          </a:blipFill>
        </p:spPr>
        <p:txBody>
          <a:bodyPr wrap="square" lIns="0" tIns="0" rIns="0" bIns="0" rtlCol="0"/>
          <a:lstStyle/>
          <a:p>
            <a:endParaRPr/>
          </a:p>
        </p:txBody>
      </p:sp>
      <p:sp>
        <p:nvSpPr>
          <p:cNvPr id="84" name="object 84"/>
          <p:cNvSpPr/>
          <p:nvPr/>
        </p:nvSpPr>
        <p:spPr>
          <a:xfrm>
            <a:off x="9332976" y="1648967"/>
            <a:ext cx="966469" cy="201295"/>
          </a:xfrm>
          <a:custGeom>
            <a:avLst/>
            <a:gdLst/>
            <a:ahLst/>
            <a:cxnLst/>
            <a:rect l="l" t="t" r="r" b="b"/>
            <a:pathLst>
              <a:path w="966470" h="201294">
                <a:moveTo>
                  <a:pt x="965962" y="0"/>
                </a:moveTo>
                <a:lnTo>
                  <a:pt x="6096" y="9144"/>
                </a:lnTo>
                <a:lnTo>
                  <a:pt x="0" y="9144"/>
                </a:lnTo>
                <a:lnTo>
                  <a:pt x="0" y="201041"/>
                </a:lnTo>
                <a:lnTo>
                  <a:pt x="12192" y="201041"/>
                </a:lnTo>
                <a:lnTo>
                  <a:pt x="12192" y="18287"/>
                </a:lnTo>
                <a:lnTo>
                  <a:pt x="6096" y="18287"/>
                </a:lnTo>
                <a:lnTo>
                  <a:pt x="12192" y="12192"/>
                </a:lnTo>
                <a:lnTo>
                  <a:pt x="646049" y="12192"/>
                </a:lnTo>
                <a:lnTo>
                  <a:pt x="965962" y="9144"/>
                </a:lnTo>
                <a:lnTo>
                  <a:pt x="965962" y="0"/>
                </a:lnTo>
                <a:close/>
              </a:path>
            </a:pathLst>
          </a:custGeom>
          <a:solidFill>
            <a:srgbClr val="FF0000"/>
          </a:solidFill>
        </p:spPr>
        <p:txBody>
          <a:bodyPr wrap="square" lIns="0" tIns="0" rIns="0" bIns="0" rtlCol="0"/>
          <a:lstStyle/>
          <a:p>
            <a:endParaRPr/>
          </a:p>
        </p:txBody>
      </p:sp>
      <p:sp>
        <p:nvSpPr>
          <p:cNvPr id="85" name="object 85"/>
          <p:cNvSpPr/>
          <p:nvPr/>
        </p:nvSpPr>
        <p:spPr>
          <a:xfrm>
            <a:off x="9339071" y="1661160"/>
            <a:ext cx="6350" cy="6350"/>
          </a:xfrm>
          <a:custGeom>
            <a:avLst/>
            <a:gdLst/>
            <a:ahLst/>
            <a:cxnLst/>
            <a:rect l="l" t="t" r="r" b="b"/>
            <a:pathLst>
              <a:path w="6350" h="6350">
                <a:moveTo>
                  <a:pt x="6096" y="0"/>
                </a:moveTo>
                <a:lnTo>
                  <a:pt x="0" y="6095"/>
                </a:lnTo>
                <a:lnTo>
                  <a:pt x="6096" y="5968"/>
                </a:lnTo>
                <a:lnTo>
                  <a:pt x="6096" y="0"/>
                </a:lnTo>
                <a:close/>
              </a:path>
            </a:pathLst>
          </a:custGeom>
          <a:solidFill>
            <a:srgbClr val="FF0000"/>
          </a:solidFill>
        </p:spPr>
        <p:txBody>
          <a:bodyPr wrap="square" lIns="0" tIns="0" rIns="0" bIns="0" rtlCol="0"/>
          <a:lstStyle/>
          <a:p>
            <a:endParaRPr/>
          </a:p>
        </p:txBody>
      </p:sp>
      <p:sp>
        <p:nvSpPr>
          <p:cNvPr id="86" name="object 86"/>
          <p:cNvSpPr/>
          <p:nvPr/>
        </p:nvSpPr>
        <p:spPr>
          <a:xfrm>
            <a:off x="9339071" y="1667192"/>
            <a:ext cx="6350" cy="0"/>
          </a:xfrm>
          <a:custGeom>
            <a:avLst/>
            <a:gdLst/>
            <a:ahLst/>
            <a:cxnLst/>
            <a:rect l="l" t="t" r="r" b="b"/>
            <a:pathLst>
              <a:path w="6350">
                <a:moveTo>
                  <a:pt x="0" y="0"/>
                </a:moveTo>
                <a:lnTo>
                  <a:pt x="6096" y="0"/>
                </a:lnTo>
              </a:path>
            </a:pathLst>
          </a:custGeom>
          <a:ln w="3175">
            <a:solidFill>
              <a:srgbClr val="FF0000"/>
            </a:solidFill>
          </a:ln>
        </p:spPr>
        <p:txBody>
          <a:bodyPr wrap="square" lIns="0" tIns="0" rIns="0" bIns="0" rtlCol="0"/>
          <a:lstStyle/>
          <a:p>
            <a:endParaRPr/>
          </a:p>
        </p:txBody>
      </p:sp>
      <p:sp>
        <p:nvSpPr>
          <p:cNvPr id="87" name="object 87"/>
          <p:cNvSpPr/>
          <p:nvPr/>
        </p:nvSpPr>
        <p:spPr>
          <a:xfrm>
            <a:off x="9345168" y="1664144"/>
            <a:ext cx="634365" cy="0"/>
          </a:xfrm>
          <a:custGeom>
            <a:avLst/>
            <a:gdLst/>
            <a:ahLst/>
            <a:cxnLst/>
            <a:rect l="l" t="t" r="r" b="b"/>
            <a:pathLst>
              <a:path w="634365">
                <a:moveTo>
                  <a:pt x="0" y="0"/>
                </a:moveTo>
                <a:lnTo>
                  <a:pt x="633856" y="0"/>
                </a:lnTo>
              </a:path>
            </a:pathLst>
          </a:custGeom>
          <a:ln w="5968">
            <a:solidFill>
              <a:srgbClr val="FF0000"/>
            </a:solidFill>
          </a:ln>
        </p:spPr>
        <p:txBody>
          <a:bodyPr wrap="square" lIns="0" tIns="0" rIns="0" bIns="0" rtlCol="0"/>
          <a:lstStyle/>
          <a:p>
            <a:endParaRPr/>
          </a:p>
        </p:txBody>
      </p:sp>
      <p:sp>
        <p:nvSpPr>
          <p:cNvPr id="88" name="object 88"/>
          <p:cNvSpPr/>
          <p:nvPr/>
        </p:nvSpPr>
        <p:spPr>
          <a:xfrm>
            <a:off x="6580631" y="2663951"/>
            <a:ext cx="546100" cy="0"/>
          </a:xfrm>
          <a:custGeom>
            <a:avLst/>
            <a:gdLst/>
            <a:ahLst/>
            <a:cxnLst/>
            <a:rect l="l" t="t" r="r" b="b"/>
            <a:pathLst>
              <a:path w="546100">
                <a:moveTo>
                  <a:pt x="0" y="0"/>
                </a:moveTo>
                <a:lnTo>
                  <a:pt x="545846" y="0"/>
                </a:lnTo>
              </a:path>
            </a:pathLst>
          </a:custGeom>
          <a:ln w="42672">
            <a:solidFill>
              <a:srgbClr val="FF0000"/>
            </a:solidFill>
          </a:ln>
        </p:spPr>
        <p:txBody>
          <a:bodyPr wrap="square" lIns="0" tIns="0" rIns="0" bIns="0" rtlCol="0"/>
          <a:lstStyle/>
          <a:p>
            <a:endParaRPr/>
          </a:p>
        </p:txBody>
      </p:sp>
      <p:sp>
        <p:nvSpPr>
          <p:cNvPr id="89" name="object 89"/>
          <p:cNvSpPr/>
          <p:nvPr/>
        </p:nvSpPr>
        <p:spPr>
          <a:xfrm>
            <a:off x="9656064" y="1898904"/>
            <a:ext cx="1719580" cy="0"/>
          </a:xfrm>
          <a:custGeom>
            <a:avLst/>
            <a:gdLst/>
            <a:ahLst/>
            <a:cxnLst/>
            <a:rect l="l" t="t" r="r" b="b"/>
            <a:pathLst>
              <a:path w="1719579">
                <a:moveTo>
                  <a:pt x="0" y="0"/>
                </a:moveTo>
                <a:lnTo>
                  <a:pt x="1719326" y="0"/>
                </a:lnTo>
              </a:path>
            </a:pathLst>
          </a:custGeom>
          <a:ln w="24384">
            <a:solidFill>
              <a:srgbClr val="FF0000"/>
            </a:solidFill>
          </a:ln>
        </p:spPr>
        <p:txBody>
          <a:bodyPr wrap="square" lIns="0" tIns="0" rIns="0" bIns="0" rtlCol="0"/>
          <a:lstStyle/>
          <a:p>
            <a:endParaRPr/>
          </a:p>
        </p:txBody>
      </p:sp>
      <p:sp>
        <p:nvSpPr>
          <p:cNvPr id="90" name="object 90"/>
          <p:cNvSpPr/>
          <p:nvPr/>
        </p:nvSpPr>
        <p:spPr>
          <a:xfrm>
            <a:off x="7129526" y="3444240"/>
            <a:ext cx="213360" cy="161925"/>
          </a:xfrm>
          <a:custGeom>
            <a:avLst/>
            <a:gdLst/>
            <a:ahLst/>
            <a:cxnLst/>
            <a:rect l="l" t="t" r="r" b="b"/>
            <a:pathLst>
              <a:path w="213359" h="161925">
                <a:moveTo>
                  <a:pt x="24383" y="0"/>
                </a:moveTo>
                <a:lnTo>
                  <a:pt x="15240" y="0"/>
                </a:lnTo>
                <a:lnTo>
                  <a:pt x="21335" y="6096"/>
                </a:lnTo>
                <a:lnTo>
                  <a:pt x="14604" y="6223"/>
                </a:lnTo>
                <a:lnTo>
                  <a:pt x="0" y="155701"/>
                </a:lnTo>
                <a:lnTo>
                  <a:pt x="0" y="158750"/>
                </a:lnTo>
                <a:lnTo>
                  <a:pt x="3048" y="161798"/>
                </a:lnTo>
                <a:lnTo>
                  <a:pt x="210312" y="161798"/>
                </a:lnTo>
                <a:lnTo>
                  <a:pt x="213359" y="158750"/>
                </a:lnTo>
                <a:lnTo>
                  <a:pt x="213359" y="155701"/>
                </a:lnTo>
                <a:lnTo>
                  <a:pt x="9144" y="155701"/>
                </a:lnTo>
                <a:lnTo>
                  <a:pt x="3048" y="149606"/>
                </a:lnTo>
                <a:lnTo>
                  <a:pt x="9651" y="149606"/>
                </a:lnTo>
                <a:lnTo>
                  <a:pt x="24383" y="0"/>
                </a:lnTo>
                <a:close/>
              </a:path>
            </a:pathLst>
          </a:custGeom>
          <a:solidFill>
            <a:srgbClr val="FF0000"/>
          </a:solidFill>
        </p:spPr>
        <p:txBody>
          <a:bodyPr wrap="square" lIns="0" tIns="0" rIns="0" bIns="0" rtlCol="0"/>
          <a:lstStyle/>
          <a:p>
            <a:endParaRPr/>
          </a:p>
        </p:txBody>
      </p:sp>
      <p:sp>
        <p:nvSpPr>
          <p:cNvPr id="91" name="object 91"/>
          <p:cNvSpPr/>
          <p:nvPr/>
        </p:nvSpPr>
        <p:spPr>
          <a:xfrm>
            <a:off x="7132573" y="3593846"/>
            <a:ext cx="6985" cy="6350"/>
          </a:xfrm>
          <a:custGeom>
            <a:avLst/>
            <a:gdLst/>
            <a:ahLst/>
            <a:cxnLst/>
            <a:rect l="l" t="t" r="r" b="b"/>
            <a:pathLst>
              <a:path w="6984" h="6350">
                <a:moveTo>
                  <a:pt x="6603" y="0"/>
                </a:moveTo>
                <a:lnTo>
                  <a:pt x="0" y="0"/>
                </a:lnTo>
                <a:lnTo>
                  <a:pt x="6096" y="6095"/>
                </a:lnTo>
                <a:lnTo>
                  <a:pt x="6603" y="0"/>
                </a:lnTo>
                <a:close/>
              </a:path>
            </a:pathLst>
          </a:custGeom>
          <a:solidFill>
            <a:srgbClr val="FF0000"/>
          </a:solidFill>
        </p:spPr>
        <p:txBody>
          <a:bodyPr wrap="square" lIns="0" tIns="0" rIns="0" bIns="0" rtlCol="0"/>
          <a:lstStyle/>
          <a:p>
            <a:endParaRPr/>
          </a:p>
        </p:txBody>
      </p:sp>
      <p:sp>
        <p:nvSpPr>
          <p:cNvPr id="92" name="object 92"/>
          <p:cNvSpPr/>
          <p:nvPr/>
        </p:nvSpPr>
        <p:spPr>
          <a:xfrm>
            <a:off x="7330693" y="3453384"/>
            <a:ext cx="18415" cy="146685"/>
          </a:xfrm>
          <a:custGeom>
            <a:avLst/>
            <a:gdLst/>
            <a:ahLst/>
            <a:cxnLst/>
            <a:rect l="l" t="t" r="r" b="b"/>
            <a:pathLst>
              <a:path w="18415" h="146685">
                <a:moveTo>
                  <a:pt x="18287" y="0"/>
                </a:moveTo>
                <a:lnTo>
                  <a:pt x="9144" y="0"/>
                </a:lnTo>
                <a:lnTo>
                  <a:pt x="0" y="146557"/>
                </a:lnTo>
                <a:lnTo>
                  <a:pt x="6096" y="140462"/>
                </a:lnTo>
                <a:lnTo>
                  <a:pt x="12446" y="140462"/>
                </a:lnTo>
                <a:lnTo>
                  <a:pt x="18287" y="0"/>
                </a:lnTo>
                <a:close/>
              </a:path>
            </a:pathLst>
          </a:custGeom>
          <a:solidFill>
            <a:srgbClr val="FF0000"/>
          </a:solidFill>
        </p:spPr>
        <p:txBody>
          <a:bodyPr wrap="square" lIns="0" tIns="0" rIns="0" bIns="0" rtlCol="0"/>
          <a:lstStyle/>
          <a:p>
            <a:endParaRPr/>
          </a:p>
        </p:txBody>
      </p:sp>
      <p:sp>
        <p:nvSpPr>
          <p:cNvPr id="93" name="object 93"/>
          <p:cNvSpPr/>
          <p:nvPr/>
        </p:nvSpPr>
        <p:spPr>
          <a:xfrm>
            <a:off x="7330693" y="3593846"/>
            <a:ext cx="12700" cy="6350"/>
          </a:xfrm>
          <a:custGeom>
            <a:avLst/>
            <a:gdLst/>
            <a:ahLst/>
            <a:cxnLst/>
            <a:rect l="l" t="t" r="r" b="b"/>
            <a:pathLst>
              <a:path w="12700" h="6350">
                <a:moveTo>
                  <a:pt x="12446" y="0"/>
                </a:moveTo>
                <a:lnTo>
                  <a:pt x="6096" y="0"/>
                </a:lnTo>
                <a:lnTo>
                  <a:pt x="0" y="6095"/>
                </a:lnTo>
                <a:lnTo>
                  <a:pt x="12191" y="6095"/>
                </a:lnTo>
                <a:lnTo>
                  <a:pt x="12446" y="0"/>
                </a:lnTo>
                <a:close/>
              </a:path>
            </a:pathLst>
          </a:custGeom>
          <a:solidFill>
            <a:srgbClr val="FF0000"/>
          </a:solidFill>
        </p:spPr>
        <p:txBody>
          <a:bodyPr wrap="square" lIns="0" tIns="0" rIns="0" bIns="0" rtlCol="0"/>
          <a:lstStyle/>
          <a:p>
            <a:endParaRPr/>
          </a:p>
        </p:txBody>
      </p:sp>
      <p:sp>
        <p:nvSpPr>
          <p:cNvPr id="94" name="object 94"/>
          <p:cNvSpPr/>
          <p:nvPr/>
        </p:nvSpPr>
        <p:spPr>
          <a:xfrm>
            <a:off x="7144131" y="3444240"/>
            <a:ext cx="6985" cy="6350"/>
          </a:xfrm>
          <a:custGeom>
            <a:avLst/>
            <a:gdLst/>
            <a:ahLst/>
            <a:cxnLst/>
            <a:rect l="l" t="t" r="r" b="b"/>
            <a:pathLst>
              <a:path w="6984" h="6350">
                <a:moveTo>
                  <a:pt x="635" y="0"/>
                </a:moveTo>
                <a:lnTo>
                  <a:pt x="0" y="6223"/>
                </a:lnTo>
                <a:lnTo>
                  <a:pt x="6730" y="6096"/>
                </a:lnTo>
                <a:lnTo>
                  <a:pt x="635" y="0"/>
                </a:lnTo>
                <a:close/>
              </a:path>
            </a:pathLst>
          </a:custGeom>
          <a:solidFill>
            <a:srgbClr val="FF0000"/>
          </a:solidFill>
        </p:spPr>
        <p:txBody>
          <a:bodyPr wrap="square" lIns="0" tIns="0" rIns="0" bIns="0" rtlCol="0"/>
          <a:lstStyle/>
          <a:p>
            <a:endParaRPr/>
          </a:p>
        </p:txBody>
      </p:sp>
      <p:sp>
        <p:nvSpPr>
          <p:cNvPr id="95" name="object 95"/>
          <p:cNvSpPr txBox="1"/>
          <p:nvPr/>
        </p:nvSpPr>
        <p:spPr>
          <a:xfrm>
            <a:off x="10161396" y="3299714"/>
            <a:ext cx="1791970" cy="197485"/>
          </a:xfrm>
          <a:prstGeom prst="rect">
            <a:avLst/>
          </a:prstGeom>
        </p:spPr>
        <p:txBody>
          <a:bodyPr vert="horz" wrap="square" lIns="0" tIns="0" rIns="0" bIns="0" rtlCol="0">
            <a:spAutoFit/>
          </a:bodyPr>
          <a:lstStyle/>
          <a:p>
            <a:pPr marL="12700">
              <a:lnSpc>
                <a:spcPct val="100000"/>
              </a:lnSpc>
              <a:tabLst>
                <a:tab pos="1211580" algn="l"/>
              </a:tabLst>
            </a:pPr>
            <a:r>
              <a:rPr sz="1200" u="sng">
                <a:latin typeface="Arial"/>
                <a:cs typeface="Arial"/>
              </a:rPr>
              <a:t> 	</a:t>
            </a:r>
            <a:r>
              <a:rPr sz="1200">
                <a:latin typeface="Arial"/>
                <a:cs typeface="Arial"/>
              </a:rPr>
              <a:t>Output</a:t>
            </a:r>
            <a:r>
              <a:rPr sz="1200" spc="-240">
                <a:latin typeface="Arial"/>
                <a:cs typeface="Arial"/>
              </a:rPr>
              <a:t> </a:t>
            </a:r>
            <a:r>
              <a:rPr sz="1200" spc="-5">
                <a:latin typeface="Arial"/>
                <a:cs typeface="Arial"/>
              </a:rPr>
              <a:t>1</a:t>
            </a:r>
            <a:endParaRPr sz="1200">
              <a:latin typeface="Arial"/>
              <a:cs typeface="Arial"/>
            </a:endParaRPr>
          </a:p>
        </p:txBody>
      </p:sp>
      <p:sp>
        <p:nvSpPr>
          <p:cNvPr id="96" name="object 96"/>
          <p:cNvSpPr/>
          <p:nvPr/>
        </p:nvSpPr>
        <p:spPr>
          <a:xfrm>
            <a:off x="7110983" y="3614928"/>
            <a:ext cx="750570" cy="225425"/>
          </a:xfrm>
          <a:custGeom>
            <a:avLst/>
            <a:gdLst/>
            <a:ahLst/>
            <a:cxnLst/>
            <a:rect l="l" t="t" r="r" b="b"/>
            <a:pathLst>
              <a:path w="750570" h="225425">
                <a:moveTo>
                  <a:pt x="9144" y="0"/>
                </a:moveTo>
                <a:lnTo>
                  <a:pt x="0" y="3048"/>
                </a:lnTo>
                <a:lnTo>
                  <a:pt x="18288" y="222377"/>
                </a:lnTo>
                <a:lnTo>
                  <a:pt x="18288" y="225425"/>
                </a:lnTo>
                <a:lnTo>
                  <a:pt x="749808" y="225425"/>
                </a:lnTo>
                <a:lnTo>
                  <a:pt x="749808" y="222377"/>
                </a:lnTo>
                <a:lnTo>
                  <a:pt x="750443" y="219329"/>
                </a:lnTo>
                <a:lnTo>
                  <a:pt x="27432" y="219329"/>
                </a:lnTo>
                <a:lnTo>
                  <a:pt x="21336" y="216281"/>
                </a:lnTo>
                <a:lnTo>
                  <a:pt x="27177" y="216281"/>
                </a:lnTo>
                <a:lnTo>
                  <a:pt x="9144" y="0"/>
                </a:lnTo>
                <a:close/>
              </a:path>
            </a:pathLst>
          </a:custGeom>
          <a:solidFill>
            <a:srgbClr val="FF0000"/>
          </a:solidFill>
        </p:spPr>
        <p:txBody>
          <a:bodyPr wrap="square" lIns="0" tIns="0" rIns="0" bIns="0" rtlCol="0"/>
          <a:lstStyle/>
          <a:p>
            <a:endParaRPr/>
          </a:p>
        </p:txBody>
      </p:sp>
      <p:sp>
        <p:nvSpPr>
          <p:cNvPr id="97" name="object 97"/>
          <p:cNvSpPr/>
          <p:nvPr/>
        </p:nvSpPr>
        <p:spPr>
          <a:xfrm>
            <a:off x="7132319" y="3831209"/>
            <a:ext cx="6350" cy="3175"/>
          </a:xfrm>
          <a:custGeom>
            <a:avLst/>
            <a:gdLst/>
            <a:ahLst/>
            <a:cxnLst/>
            <a:rect l="l" t="t" r="r" b="b"/>
            <a:pathLst>
              <a:path w="6350" h="3175">
                <a:moveTo>
                  <a:pt x="5841" y="0"/>
                </a:moveTo>
                <a:lnTo>
                  <a:pt x="0" y="0"/>
                </a:lnTo>
                <a:lnTo>
                  <a:pt x="6096" y="3048"/>
                </a:lnTo>
                <a:lnTo>
                  <a:pt x="5841" y="0"/>
                </a:lnTo>
                <a:close/>
              </a:path>
            </a:pathLst>
          </a:custGeom>
          <a:solidFill>
            <a:srgbClr val="FF0000"/>
          </a:solidFill>
        </p:spPr>
        <p:txBody>
          <a:bodyPr wrap="square" lIns="0" tIns="0" rIns="0" bIns="0" rtlCol="0"/>
          <a:lstStyle/>
          <a:p>
            <a:endParaRPr/>
          </a:p>
        </p:txBody>
      </p:sp>
      <p:sp>
        <p:nvSpPr>
          <p:cNvPr id="98" name="object 98"/>
          <p:cNvSpPr/>
          <p:nvPr/>
        </p:nvSpPr>
        <p:spPr>
          <a:xfrm>
            <a:off x="7138161" y="3832733"/>
            <a:ext cx="714375" cy="0"/>
          </a:xfrm>
          <a:custGeom>
            <a:avLst/>
            <a:gdLst/>
            <a:ahLst/>
            <a:cxnLst/>
            <a:rect l="l" t="t" r="r" b="b"/>
            <a:pathLst>
              <a:path w="714375">
                <a:moveTo>
                  <a:pt x="0" y="0"/>
                </a:moveTo>
                <a:lnTo>
                  <a:pt x="714121" y="0"/>
                </a:lnTo>
              </a:path>
            </a:pathLst>
          </a:custGeom>
          <a:ln w="3175">
            <a:solidFill>
              <a:srgbClr val="FF0000"/>
            </a:solidFill>
          </a:ln>
        </p:spPr>
        <p:txBody>
          <a:bodyPr wrap="square" lIns="0" tIns="0" rIns="0" bIns="0" rtlCol="0"/>
          <a:lstStyle/>
          <a:p>
            <a:endParaRPr/>
          </a:p>
        </p:txBody>
      </p:sp>
      <p:sp>
        <p:nvSpPr>
          <p:cNvPr id="99" name="object 99"/>
          <p:cNvSpPr/>
          <p:nvPr/>
        </p:nvSpPr>
        <p:spPr>
          <a:xfrm>
            <a:off x="7851647" y="3694176"/>
            <a:ext cx="2322830" cy="140335"/>
          </a:xfrm>
          <a:custGeom>
            <a:avLst/>
            <a:gdLst/>
            <a:ahLst/>
            <a:cxnLst/>
            <a:rect l="l" t="t" r="r" b="b"/>
            <a:pathLst>
              <a:path w="2322829" h="140335">
                <a:moveTo>
                  <a:pt x="2313304" y="0"/>
                </a:moveTo>
                <a:lnTo>
                  <a:pt x="30479" y="24256"/>
                </a:lnTo>
                <a:lnTo>
                  <a:pt x="27431" y="24256"/>
                </a:lnTo>
                <a:lnTo>
                  <a:pt x="24383" y="27305"/>
                </a:lnTo>
                <a:lnTo>
                  <a:pt x="0" y="140081"/>
                </a:lnTo>
                <a:lnTo>
                  <a:pt x="6096" y="137032"/>
                </a:lnTo>
                <a:lnTo>
                  <a:pt x="10413" y="137032"/>
                </a:lnTo>
                <a:lnTo>
                  <a:pt x="32257" y="33400"/>
                </a:lnTo>
                <a:lnTo>
                  <a:pt x="30479" y="33400"/>
                </a:lnTo>
                <a:lnTo>
                  <a:pt x="33527" y="27305"/>
                </a:lnTo>
                <a:lnTo>
                  <a:pt x="602742" y="27305"/>
                </a:lnTo>
                <a:lnTo>
                  <a:pt x="2319401" y="9017"/>
                </a:lnTo>
                <a:lnTo>
                  <a:pt x="2322449" y="5968"/>
                </a:lnTo>
                <a:lnTo>
                  <a:pt x="2322449" y="2921"/>
                </a:lnTo>
                <a:lnTo>
                  <a:pt x="2313304" y="2921"/>
                </a:lnTo>
                <a:lnTo>
                  <a:pt x="2313304" y="0"/>
                </a:lnTo>
                <a:close/>
              </a:path>
            </a:pathLst>
          </a:custGeom>
          <a:solidFill>
            <a:srgbClr val="FF0000"/>
          </a:solidFill>
        </p:spPr>
        <p:txBody>
          <a:bodyPr wrap="square" lIns="0" tIns="0" rIns="0" bIns="0" rtlCol="0"/>
          <a:lstStyle/>
          <a:p>
            <a:endParaRPr/>
          </a:p>
        </p:txBody>
      </p:sp>
      <p:sp>
        <p:nvSpPr>
          <p:cNvPr id="100" name="object 100"/>
          <p:cNvSpPr/>
          <p:nvPr/>
        </p:nvSpPr>
        <p:spPr>
          <a:xfrm>
            <a:off x="7851647" y="3831209"/>
            <a:ext cx="10795" cy="3175"/>
          </a:xfrm>
          <a:custGeom>
            <a:avLst/>
            <a:gdLst/>
            <a:ahLst/>
            <a:cxnLst/>
            <a:rect l="l" t="t" r="r" b="b"/>
            <a:pathLst>
              <a:path w="10795" h="3175">
                <a:moveTo>
                  <a:pt x="10413" y="0"/>
                </a:moveTo>
                <a:lnTo>
                  <a:pt x="6096" y="0"/>
                </a:lnTo>
                <a:lnTo>
                  <a:pt x="0" y="3048"/>
                </a:lnTo>
                <a:lnTo>
                  <a:pt x="9778" y="3048"/>
                </a:lnTo>
                <a:lnTo>
                  <a:pt x="10413" y="0"/>
                </a:lnTo>
                <a:close/>
              </a:path>
            </a:pathLst>
          </a:custGeom>
          <a:solidFill>
            <a:srgbClr val="FF0000"/>
          </a:solidFill>
        </p:spPr>
        <p:txBody>
          <a:bodyPr wrap="square" lIns="0" tIns="0" rIns="0" bIns="0" rtlCol="0"/>
          <a:lstStyle/>
          <a:p>
            <a:endParaRPr/>
          </a:p>
        </p:txBody>
      </p:sp>
      <p:sp>
        <p:nvSpPr>
          <p:cNvPr id="101" name="object 101"/>
          <p:cNvSpPr/>
          <p:nvPr/>
        </p:nvSpPr>
        <p:spPr>
          <a:xfrm>
            <a:off x="7882128" y="3721480"/>
            <a:ext cx="3175" cy="6350"/>
          </a:xfrm>
          <a:custGeom>
            <a:avLst/>
            <a:gdLst/>
            <a:ahLst/>
            <a:cxnLst/>
            <a:rect l="l" t="t" r="r" b="b"/>
            <a:pathLst>
              <a:path w="3175" h="6350">
                <a:moveTo>
                  <a:pt x="3048" y="0"/>
                </a:moveTo>
                <a:lnTo>
                  <a:pt x="0" y="6096"/>
                </a:lnTo>
                <a:lnTo>
                  <a:pt x="1777" y="6096"/>
                </a:lnTo>
                <a:lnTo>
                  <a:pt x="3048" y="0"/>
                </a:lnTo>
                <a:close/>
              </a:path>
            </a:pathLst>
          </a:custGeom>
          <a:solidFill>
            <a:srgbClr val="FF0000"/>
          </a:solidFill>
        </p:spPr>
        <p:txBody>
          <a:bodyPr wrap="square" lIns="0" tIns="0" rIns="0" bIns="0" rtlCol="0"/>
          <a:lstStyle/>
          <a:p>
            <a:endParaRPr/>
          </a:p>
        </p:txBody>
      </p:sp>
      <p:sp>
        <p:nvSpPr>
          <p:cNvPr id="102" name="object 102"/>
          <p:cNvSpPr/>
          <p:nvPr/>
        </p:nvSpPr>
        <p:spPr>
          <a:xfrm>
            <a:off x="7882128" y="3727577"/>
            <a:ext cx="1905" cy="0"/>
          </a:xfrm>
          <a:custGeom>
            <a:avLst/>
            <a:gdLst/>
            <a:ahLst/>
            <a:cxnLst/>
            <a:rect l="l" t="t" r="r" b="b"/>
            <a:pathLst>
              <a:path w="1904">
                <a:moveTo>
                  <a:pt x="0" y="0"/>
                </a:moveTo>
                <a:lnTo>
                  <a:pt x="1777" y="0"/>
                </a:lnTo>
              </a:path>
            </a:pathLst>
          </a:custGeom>
          <a:ln w="3175">
            <a:solidFill>
              <a:srgbClr val="FF0000"/>
            </a:solidFill>
          </a:ln>
        </p:spPr>
        <p:txBody>
          <a:bodyPr wrap="square" lIns="0" tIns="0" rIns="0" bIns="0" rtlCol="0"/>
          <a:lstStyle/>
          <a:p>
            <a:endParaRPr/>
          </a:p>
        </p:txBody>
      </p:sp>
      <p:sp>
        <p:nvSpPr>
          <p:cNvPr id="103" name="object 103"/>
          <p:cNvSpPr/>
          <p:nvPr/>
        </p:nvSpPr>
        <p:spPr>
          <a:xfrm>
            <a:off x="7883906" y="3724528"/>
            <a:ext cx="570865" cy="0"/>
          </a:xfrm>
          <a:custGeom>
            <a:avLst/>
            <a:gdLst/>
            <a:ahLst/>
            <a:cxnLst/>
            <a:rect l="l" t="t" r="r" b="b"/>
            <a:pathLst>
              <a:path w="570865">
                <a:moveTo>
                  <a:pt x="0" y="0"/>
                </a:moveTo>
                <a:lnTo>
                  <a:pt x="570484" y="0"/>
                </a:lnTo>
              </a:path>
            </a:pathLst>
          </a:custGeom>
          <a:ln w="6095">
            <a:solidFill>
              <a:srgbClr val="FF0000"/>
            </a:solidFill>
          </a:ln>
        </p:spPr>
        <p:txBody>
          <a:bodyPr wrap="square" lIns="0" tIns="0" rIns="0" bIns="0" rtlCol="0"/>
          <a:lstStyle/>
          <a:p>
            <a:endParaRPr/>
          </a:p>
        </p:txBody>
      </p:sp>
      <p:sp>
        <p:nvSpPr>
          <p:cNvPr id="104" name="object 104"/>
          <p:cNvSpPr/>
          <p:nvPr/>
        </p:nvSpPr>
        <p:spPr>
          <a:xfrm>
            <a:off x="10164953" y="3694048"/>
            <a:ext cx="3175" cy="3175"/>
          </a:xfrm>
          <a:custGeom>
            <a:avLst/>
            <a:gdLst/>
            <a:ahLst/>
            <a:cxnLst/>
            <a:rect l="l" t="t" r="r" b="b"/>
            <a:pathLst>
              <a:path w="3175" h="3175">
                <a:moveTo>
                  <a:pt x="3048" y="0"/>
                </a:moveTo>
                <a:lnTo>
                  <a:pt x="0" y="126"/>
                </a:lnTo>
                <a:lnTo>
                  <a:pt x="0" y="3048"/>
                </a:lnTo>
                <a:lnTo>
                  <a:pt x="3048" y="0"/>
                </a:lnTo>
                <a:close/>
              </a:path>
            </a:pathLst>
          </a:custGeom>
          <a:solidFill>
            <a:srgbClr val="FF0000"/>
          </a:solidFill>
        </p:spPr>
        <p:txBody>
          <a:bodyPr wrap="square" lIns="0" tIns="0" rIns="0" bIns="0" rtlCol="0"/>
          <a:lstStyle/>
          <a:p>
            <a:endParaRPr/>
          </a:p>
        </p:txBody>
      </p:sp>
      <p:sp>
        <p:nvSpPr>
          <p:cNvPr id="105" name="object 105"/>
          <p:cNvSpPr/>
          <p:nvPr/>
        </p:nvSpPr>
        <p:spPr>
          <a:xfrm>
            <a:off x="10164953" y="3694048"/>
            <a:ext cx="9525" cy="3175"/>
          </a:xfrm>
          <a:custGeom>
            <a:avLst/>
            <a:gdLst/>
            <a:ahLst/>
            <a:cxnLst/>
            <a:rect l="l" t="t" r="r" b="b"/>
            <a:pathLst>
              <a:path w="9525" h="3175">
                <a:moveTo>
                  <a:pt x="9144" y="0"/>
                </a:moveTo>
                <a:lnTo>
                  <a:pt x="3048" y="0"/>
                </a:lnTo>
                <a:lnTo>
                  <a:pt x="0" y="3048"/>
                </a:lnTo>
                <a:lnTo>
                  <a:pt x="9144" y="3048"/>
                </a:lnTo>
                <a:lnTo>
                  <a:pt x="9144" y="0"/>
                </a:lnTo>
                <a:close/>
              </a:path>
            </a:pathLst>
          </a:custGeom>
          <a:solidFill>
            <a:srgbClr val="FF0000"/>
          </a:solidFill>
        </p:spPr>
        <p:txBody>
          <a:bodyPr wrap="square" lIns="0" tIns="0" rIns="0" bIns="0" rtlCol="0"/>
          <a:lstStyle/>
          <a:p>
            <a:endParaRPr/>
          </a:p>
        </p:txBody>
      </p:sp>
      <p:sp>
        <p:nvSpPr>
          <p:cNvPr id="106" name="object 106"/>
          <p:cNvSpPr/>
          <p:nvPr/>
        </p:nvSpPr>
        <p:spPr>
          <a:xfrm>
            <a:off x="10164953" y="3456432"/>
            <a:ext cx="790575" cy="238125"/>
          </a:xfrm>
          <a:custGeom>
            <a:avLst/>
            <a:gdLst/>
            <a:ahLst/>
            <a:cxnLst/>
            <a:rect l="l" t="t" r="r" b="b"/>
            <a:pathLst>
              <a:path w="790575" h="238125">
                <a:moveTo>
                  <a:pt x="3048" y="0"/>
                </a:moveTo>
                <a:lnTo>
                  <a:pt x="0" y="3047"/>
                </a:lnTo>
                <a:lnTo>
                  <a:pt x="0" y="237743"/>
                </a:lnTo>
                <a:lnTo>
                  <a:pt x="9144" y="237616"/>
                </a:lnTo>
                <a:lnTo>
                  <a:pt x="9144" y="9143"/>
                </a:lnTo>
                <a:lnTo>
                  <a:pt x="3048" y="9143"/>
                </a:lnTo>
                <a:lnTo>
                  <a:pt x="9144" y="6095"/>
                </a:lnTo>
                <a:lnTo>
                  <a:pt x="790321" y="6095"/>
                </a:lnTo>
                <a:lnTo>
                  <a:pt x="3048" y="0"/>
                </a:lnTo>
                <a:close/>
              </a:path>
            </a:pathLst>
          </a:custGeom>
          <a:solidFill>
            <a:srgbClr val="FF0000"/>
          </a:solidFill>
        </p:spPr>
        <p:txBody>
          <a:bodyPr wrap="square" lIns="0" tIns="0" rIns="0" bIns="0" rtlCol="0"/>
          <a:lstStyle/>
          <a:p>
            <a:endParaRPr/>
          </a:p>
        </p:txBody>
      </p:sp>
      <p:sp>
        <p:nvSpPr>
          <p:cNvPr id="107" name="object 107"/>
          <p:cNvSpPr/>
          <p:nvPr/>
        </p:nvSpPr>
        <p:spPr>
          <a:xfrm>
            <a:off x="10168001" y="3462528"/>
            <a:ext cx="6350" cy="3175"/>
          </a:xfrm>
          <a:custGeom>
            <a:avLst/>
            <a:gdLst/>
            <a:ahLst/>
            <a:cxnLst/>
            <a:rect l="l" t="t" r="r" b="b"/>
            <a:pathLst>
              <a:path w="6350" h="3175">
                <a:moveTo>
                  <a:pt x="6096" y="0"/>
                </a:moveTo>
                <a:lnTo>
                  <a:pt x="0" y="3048"/>
                </a:lnTo>
                <a:lnTo>
                  <a:pt x="6096" y="3048"/>
                </a:lnTo>
                <a:lnTo>
                  <a:pt x="6096" y="0"/>
                </a:lnTo>
                <a:close/>
              </a:path>
            </a:pathLst>
          </a:custGeom>
          <a:solidFill>
            <a:srgbClr val="FF0000"/>
          </a:solidFill>
        </p:spPr>
        <p:txBody>
          <a:bodyPr wrap="square" lIns="0" tIns="0" rIns="0" bIns="0" rtlCol="0"/>
          <a:lstStyle/>
          <a:p>
            <a:endParaRPr/>
          </a:p>
        </p:txBody>
      </p:sp>
      <p:sp>
        <p:nvSpPr>
          <p:cNvPr id="108" name="object 108"/>
          <p:cNvSpPr/>
          <p:nvPr/>
        </p:nvSpPr>
        <p:spPr>
          <a:xfrm>
            <a:off x="7135368" y="3962653"/>
            <a:ext cx="1134110" cy="155575"/>
          </a:xfrm>
          <a:custGeom>
            <a:avLst/>
            <a:gdLst/>
            <a:ahLst/>
            <a:cxnLst/>
            <a:rect l="l" t="t" r="r" b="b"/>
            <a:pathLst>
              <a:path w="1134109" h="155575">
                <a:moveTo>
                  <a:pt x="9143" y="0"/>
                </a:moveTo>
                <a:lnTo>
                  <a:pt x="6096" y="0"/>
                </a:lnTo>
                <a:lnTo>
                  <a:pt x="0" y="3048"/>
                </a:lnTo>
                <a:lnTo>
                  <a:pt x="0" y="152527"/>
                </a:lnTo>
                <a:lnTo>
                  <a:pt x="3048" y="155575"/>
                </a:lnTo>
                <a:lnTo>
                  <a:pt x="1130807" y="155575"/>
                </a:lnTo>
                <a:lnTo>
                  <a:pt x="1133855" y="152527"/>
                </a:lnTo>
                <a:lnTo>
                  <a:pt x="1133855" y="149479"/>
                </a:lnTo>
                <a:lnTo>
                  <a:pt x="9143" y="149479"/>
                </a:lnTo>
                <a:lnTo>
                  <a:pt x="6096" y="146431"/>
                </a:lnTo>
                <a:lnTo>
                  <a:pt x="9143" y="146431"/>
                </a:lnTo>
                <a:lnTo>
                  <a:pt x="9143" y="0"/>
                </a:lnTo>
                <a:close/>
              </a:path>
            </a:pathLst>
          </a:custGeom>
          <a:solidFill>
            <a:srgbClr val="FF0000"/>
          </a:solidFill>
        </p:spPr>
        <p:txBody>
          <a:bodyPr wrap="square" lIns="0" tIns="0" rIns="0" bIns="0" rtlCol="0"/>
          <a:lstStyle/>
          <a:p>
            <a:endParaRPr/>
          </a:p>
        </p:txBody>
      </p:sp>
      <p:sp>
        <p:nvSpPr>
          <p:cNvPr id="109" name="object 109"/>
          <p:cNvSpPr/>
          <p:nvPr/>
        </p:nvSpPr>
        <p:spPr>
          <a:xfrm>
            <a:off x="7141464" y="4109084"/>
            <a:ext cx="3175" cy="3175"/>
          </a:xfrm>
          <a:custGeom>
            <a:avLst/>
            <a:gdLst/>
            <a:ahLst/>
            <a:cxnLst/>
            <a:rect l="l" t="t" r="r" b="b"/>
            <a:pathLst>
              <a:path w="3175" h="3175">
                <a:moveTo>
                  <a:pt x="3047" y="0"/>
                </a:moveTo>
                <a:lnTo>
                  <a:pt x="0" y="0"/>
                </a:lnTo>
                <a:lnTo>
                  <a:pt x="3047" y="3047"/>
                </a:lnTo>
                <a:lnTo>
                  <a:pt x="3047" y="0"/>
                </a:lnTo>
                <a:close/>
              </a:path>
            </a:pathLst>
          </a:custGeom>
          <a:solidFill>
            <a:srgbClr val="FF0000"/>
          </a:solidFill>
        </p:spPr>
        <p:txBody>
          <a:bodyPr wrap="square" lIns="0" tIns="0" rIns="0" bIns="0" rtlCol="0"/>
          <a:lstStyle/>
          <a:p>
            <a:endParaRPr/>
          </a:p>
        </p:txBody>
      </p:sp>
      <p:sp>
        <p:nvSpPr>
          <p:cNvPr id="110" name="object 110"/>
          <p:cNvSpPr/>
          <p:nvPr/>
        </p:nvSpPr>
        <p:spPr>
          <a:xfrm>
            <a:off x="7144511" y="4110607"/>
            <a:ext cx="1115695" cy="0"/>
          </a:xfrm>
          <a:custGeom>
            <a:avLst/>
            <a:gdLst/>
            <a:ahLst/>
            <a:cxnLst/>
            <a:rect l="l" t="t" r="r" b="b"/>
            <a:pathLst>
              <a:path w="1115695">
                <a:moveTo>
                  <a:pt x="0" y="0"/>
                </a:moveTo>
                <a:lnTo>
                  <a:pt x="1115568" y="0"/>
                </a:lnTo>
              </a:path>
            </a:pathLst>
          </a:custGeom>
          <a:ln w="3175">
            <a:solidFill>
              <a:srgbClr val="FF0000"/>
            </a:solidFill>
          </a:ln>
        </p:spPr>
        <p:txBody>
          <a:bodyPr wrap="square" lIns="0" tIns="0" rIns="0" bIns="0" rtlCol="0"/>
          <a:lstStyle/>
          <a:p>
            <a:endParaRPr/>
          </a:p>
        </p:txBody>
      </p:sp>
      <p:sp>
        <p:nvSpPr>
          <p:cNvPr id="111" name="object 111"/>
          <p:cNvSpPr/>
          <p:nvPr/>
        </p:nvSpPr>
        <p:spPr>
          <a:xfrm>
            <a:off x="8260080" y="3962653"/>
            <a:ext cx="1923414" cy="149860"/>
          </a:xfrm>
          <a:custGeom>
            <a:avLst/>
            <a:gdLst/>
            <a:ahLst/>
            <a:cxnLst/>
            <a:rect l="l" t="t" r="r" b="b"/>
            <a:pathLst>
              <a:path w="1923415" h="149860">
                <a:moveTo>
                  <a:pt x="1914144" y="0"/>
                </a:moveTo>
                <a:lnTo>
                  <a:pt x="3048" y="30480"/>
                </a:lnTo>
                <a:lnTo>
                  <a:pt x="0" y="33528"/>
                </a:lnTo>
                <a:lnTo>
                  <a:pt x="0" y="149479"/>
                </a:lnTo>
                <a:lnTo>
                  <a:pt x="3048" y="146431"/>
                </a:lnTo>
                <a:lnTo>
                  <a:pt x="9144" y="146431"/>
                </a:lnTo>
                <a:lnTo>
                  <a:pt x="9144" y="42672"/>
                </a:lnTo>
                <a:lnTo>
                  <a:pt x="6096" y="42672"/>
                </a:lnTo>
                <a:lnTo>
                  <a:pt x="9144" y="36576"/>
                </a:lnTo>
                <a:lnTo>
                  <a:pt x="354202" y="36576"/>
                </a:lnTo>
                <a:lnTo>
                  <a:pt x="1917192" y="9144"/>
                </a:lnTo>
                <a:lnTo>
                  <a:pt x="1920240" y="9144"/>
                </a:lnTo>
                <a:lnTo>
                  <a:pt x="1923288" y="6096"/>
                </a:lnTo>
                <a:lnTo>
                  <a:pt x="1923288" y="3048"/>
                </a:lnTo>
                <a:lnTo>
                  <a:pt x="1914144" y="3048"/>
                </a:lnTo>
                <a:lnTo>
                  <a:pt x="1914144" y="0"/>
                </a:lnTo>
                <a:close/>
              </a:path>
            </a:pathLst>
          </a:custGeom>
          <a:solidFill>
            <a:srgbClr val="FF0000"/>
          </a:solidFill>
        </p:spPr>
        <p:txBody>
          <a:bodyPr wrap="square" lIns="0" tIns="0" rIns="0" bIns="0" rtlCol="0"/>
          <a:lstStyle/>
          <a:p>
            <a:endParaRPr/>
          </a:p>
        </p:txBody>
      </p:sp>
      <p:sp>
        <p:nvSpPr>
          <p:cNvPr id="112" name="object 112"/>
          <p:cNvSpPr/>
          <p:nvPr/>
        </p:nvSpPr>
        <p:spPr>
          <a:xfrm>
            <a:off x="8260080" y="4109084"/>
            <a:ext cx="9525" cy="3175"/>
          </a:xfrm>
          <a:custGeom>
            <a:avLst/>
            <a:gdLst/>
            <a:ahLst/>
            <a:cxnLst/>
            <a:rect l="l" t="t" r="r" b="b"/>
            <a:pathLst>
              <a:path w="9525" h="3175">
                <a:moveTo>
                  <a:pt x="9144" y="0"/>
                </a:moveTo>
                <a:lnTo>
                  <a:pt x="3048" y="0"/>
                </a:lnTo>
                <a:lnTo>
                  <a:pt x="0" y="3047"/>
                </a:lnTo>
                <a:lnTo>
                  <a:pt x="9144" y="3047"/>
                </a:lnTo>
                <a:lnTo>
                  <a:pt x="9144" y="0"/>
                </a:lnTo>
                <a:close/>
              </a:path>
            </a:pathLst>
          </a:custGeom>
          <a:solidFill>
            <a:srgbClr val="FF0000"/>
          </a:solidFill>
        </p:spPr>
        <p:txBody>
          <a:bodyPr wrap="square" lIns="0" tIns="0" rIns="0" bIns="0" rtlCol="0"/>
          <a:lstStyle/>
          <a:p>
            <a:endParaRPr/>
          </a:p>
        </p:txBody>
      </p:sp>
      <p:sp>
        <p:nvSpPr>
          <p:cNvPr id="113" name="object 113"/>
          <p:cNvSpPr/>
          <p:nvPr/>
        </p:nvSpPr>
        <p:spPr>
          <a:xfrm>
            <a:off x="8266176" y="3999229"/>
            <a:ext cx="3175" cy="6350"/>
          </a:xfrm>
          <a:custGeom>
            <a:avLst/>
            <a:gdLst/>
            <a:ahLst/>
            <a:cxnLst/>
            <a:rect l="l" t="t" r="r" b="b"/>
            <a:pathLst>
              <a:path w="3175" h="6350">
                <a:moveTo>
                  <a:pt x="3048" y="0"/>
                </a:moveTo>
                <a:lnTo>
                  <a:pt x="0" y="6096"/>
                </a:lnTo>
                <a:lnTo>
                  <a:pt x="3048" y="6096"/>
                </a:lnTo>
                <a:lnTo>
                  <a:pt x="3048" y="0"/>
                </a:lnTo>
                <a:close/>
              </a:path>
            </a:pathLst>
          </a:custGeom>
          <a:solidFill>
            <a:srgbClr val="FF0000"/>
          </a:solidFill>
        </p:spPr>
        <p:txBody>
          <a:bodyPr wrap="square" lIns="0" tIns="0" rIns="0" bIns="0" rtlCol="0"/>
          <a:lstStyle/>
          <a:p>
            <a:endParaRPr/>
          </a:p>
        </p:txBody>
      </p:sp>
      <p:sp>
        <p:nvSpPr>
          <p:cNvPr id="114" name="object 114"/>
          <p:cNvSpPr/>
          <p:nvPr/>
        </p:nvSpPr>
        <p:spPr>
          <a:xfrm>
            <a:off x="8266176" y="4005326"/>
            <a:ext cx="3175" cy="0"/>
          </a:xfrm>
          <a:custGeom>
            <a:avLst/>
            <a:gdLst/>
            <a:ahLst/>
            <a:cxnLst/>
            <a:rect l="l" t="t" r="r" b="b"/>
            <a:pathLst>
              <a:path w="3175">
                <a:moveTo>
                  <a:pt x="0" y="0"/>
                </a:moveTo>
                <a:lnTo>
                  <a:pt x="3048" y="0"/>
                </a:lnTo>
              </a:path>
            </a:pathLst>
          </a:custGeom>
          <a:ln w="3175">
            <a:solidFill>
              <a:srgbClr val="FF0000"/>
            </a:solidFill>
          </a:ln>
        </p:spPr>
        <p:txBody>
          <a:bodyPr wrap="square" lIns="0" tIns="0" rIns="0" bIns="0" rtlCol="0"/>
          <a:lstStyle/>
          <a:p>
            <a:endParaRPr/>
          </a:p>
        </p:txBody>
      </p:sp>
      <p:sp>
        <p:nvSpPr>
          <p:cNvPr id="115" name="object 115"/>
          <p:cNvSpPr/>
          <p:nvPr/>
        </p:nvSpPr>
        <p:spPr>
          <a:xfrm>
            <a:off x="8269223" y="4002278"/>
            <a:ext cx="345440" cy="0"/>
          </a:xfrm>
          <a:custGeom>
            <a:avLst/>
            <a:gdLst/>
            <a:ahLst/>
            <a:cxnLst/>
            <a:rect l="l" t="t" r="r" b="b"/>
            <a:pathLst>
              <a:path w="345440">
                <a:moveTo>
                  <a:pt x="0" y="0"/>
                </a:moveTo>
                <a:lnTo>
                  <a:pt x="345058" y="0"/>
                </a:lnTo>
              </a:path>
            </a:pathLst>
          </a:custGeom>
          <a:ln w="6095">
            <a:solidFill>
              <a:srgbClr val="FF0000"/>
            </a:solidFill>
          </a:ln>
        </p:spPr>
        <p:txBody>
          <a:bodyPr wrap="square" lIns="0" tIns="0" rIns="0" bIns="0" rtlCol="0"/>
          <a:lstStyle/>
          <a:p>
            <a:endParaRPr/>
          </a:p>
        </p:txBody>
      </p:sp>
      <p:sp>
        <p:nvSpPr>
          <p:cNvPr id="116" name="object 116"/>
          <p:cNvSpPr/>
          <p:nvPr/>
        </p:nvSpPr>
        <p:spPr>
          <a:xfrm>
            <a:off x="6571488" y="3967221"/>
            <a:ext cx="563880" cy="0"/>
          </a:xfrm>
          <a:custGeom>
            <a:avLst/>
            <a:gdLst/>
            <a:ahLst/>
            <a:cxnLst/>
            <a:rect l="l" t="t" r="r" b="b"/>
            <a:pathLst>
              <a:path w="563879">
                <a:moveTo>
                  <a:pt x="0" y="0"/>
                </a:moveTo>
                <a:lnTo>
                  <a:pt x="563879" y="0"/>
                </a:lnTo>
              </a:path>
            </a:pathLst>
          </a:custGeom>
          <a:ln w="9152">
            <a:solidFill>
              <a:srgbClr val="FF0000"/>
            </a:solidFill>
          </a:ln>
        </p:spPr>
        <p:txBody>
          <a:bodyPr wrap="square" lIns="0" tIns="0" rIns="0" bIns="0" rtlCol="0"/>
          <a:lstStyle/>
          <a:p>
            <a:endParaRPr/>
          </a:p>
        </p:txBody>
      </p:sp>
      <p:sp>
        <p:nvSpPr>
          <p:cNvPr id="117" name="object 117"/>
          <p:cNvSpPr/>
          <p:nvPr/>
        </p:nvSpPr>
        <p:spPr>
          <a:xfrm>
            <a:off x="7139940" y="3846703"/>
            <a:ext cx="0" cy="119380"/>
          </a:xfrm>
          <a:custGeom>
            <a:avLst/>
            <a:gdLst/>
            <a:ahLst/>
            <a:cxnLst/>
            <a:rect l="l" t="t" r="r" b="b"/>
            <a:pathLst>
              <a:path h="119379">
                <a:moveTo>
                  <a:pt x="0" y="0"/>
                </a:moveTo>
                <a:lnTo>
                  <a:pt x="0" y="118999"/>
                </a:lnTo>
              </a:path>
            </a:pathLst>
          </a:custGeom>
          <a:ln w="9143">
            <a:solidFill>
              <a:srgbClr val="FF0000"/>
            </a:solidFill>
          </a:ln>
        </p:spPr>
        <p:txBody>
          <a:bodyPr wrap="square" lIns="0" tIns="0" rIns="0" bIns="0" rtlCol="0"/>
          <a:lstStyle/>
          <a:p>
            <a:endParaRPr/>
          </a:p>
        </p:txBody>
      </p:sp>
      <p:sp>
        <p:nvSpPr>
          <p:cNvPr id="118" name="object 118"/>
          <p:cNvSpPr/>
          <p:nvPr/>
        </p:nvSpPr>
        <p:spPr>
          <a:xfrm>
            <a:off x="10174223" y="3962653"/>
            <a:ext cx="3175" cy="3175"/>
          </a:xfrm>
          <a:custGeom>
            <a:avLst/>
            <a:gdLst/>
            <a:ahLst/>
            <a:cxnLst/>
            <a:rect l="l" t="t" r="r" b="b"/>
            <a:pathLst>
              <a:path w="3175" h="3175">
                <a:moveTo>
                  <a:pt x="3048" y="0"/>
                </a:moveTo>
                <a:lnTo>
                  <a:pt x="0" y="0"/>
                </a:lnTo>
                <a:lnTo>
                  <a:pt x="0" y="3048"/>
                </a:lnTo>
                <a:lnTo>
                  <a:pt x="3048" y="0"/>
                </a:lnTo>
                <a:close/>
              </a:path>
            </a:pathLst>
          </a:custGeom>
          <a:solidFill>
            <a:srgbClr val="FF0000"/>
          </a:solidFill>
        </p:spPr>
        <p:txBody>
          <a:bodyPr wrap="square" lIns="0" tIns="0" rIns="0" bIns="0" rtlCol="0"/>
          <a:lstStyle/>
          <a:p>
            <a:endParaRPr/>
          </a:p>
        </p:txBody>
      </p:sp>
      <p:sp>
        <p:nvSpPr>
          <p:cNvPr id="119" name="object 119"/>
          <p:cNvSpPr/>
          <p:nvPr/>
        </p:nvSpPr>
        <p:spPr>
          <a:xfrm>
            <a:off x="10174223" y="3962653"/>
            <a:ext cx="9525" cy="3175"/>
          </a:xfrm>
          <a:custGeom>
            <a:avLst/>
            <a:gdLst/>
            <a:ahLst/>
            <a:cxnLst/>
            <a:rect l="l" t="t" r="r" b="b"/>
            <a:pathLst>
              <a:path w="9525" h="3175">
                <a:moveTo>
                  <a:pt x="9144" y="0"/>
                </a:moveTo>
                <a:lnTo>
                  <a:pt x="3048" y="0"/>
                </a:lnTo>
                <a:lnTo>
                  <a:pt x="0" y="3048"/>
                </a:lnTo>
                <a:lnTo>
                  <a:pt x="9144" y="3048"/>
                </a:lnTo>
                <a:lnTo>
                  <a:pt x="9144" y="0"/>
                </a:lnTo>
                <a:close/>
              </a:path>
            </a:pathLst>
          </a:custGeom>
          <a:solidFill>
            <a:srgbClr val="FF0000"/>
          </a:solidFill>
        </p:spPr>
        <p:txBody>
          <a:bodyPr wrap="square" lIns="0" tIns="0" rIns="0" bIns="0" rtlCol="0"/>
          <a:lstStyle/>
          <a:p>
            <a:endParaRPr/>
          </a:p>
        </p:txBody>
      </p:sp>
      <p:sp>
        <p:nvSpPr>
          <p:cNvPr id="120" name="object 120"/>
          <p:cNvSpPr/>
          <p:nvPr/>
        </p:nvSpPr>
        <p:spPr>
          <a:xfrm>
            <a:off x="10178795" y="3697223"/>
            <a:ext cx="0" cy="265430"/>
          </a:xfrm>
          <a:custGeom>
            <a:avLst/>
            <a:gdLst/>
            <a:ahLst/>
            <a:cxnLst/>
            <a:rect l="l" t="t" r="r" b="b"/>
            <a:pathLst>
              <a:path h="265429">
                <a:moveTo>
                  <a:pt x="0" y="0"/>
                </a:moveTo>
                <a:lnTo>
                  <a:pt x="0" y="265430"/>
                </a:lnTo>
              </a:path>
            </a:pathLst>
          </a:custGeom>
          <a:ln w="9144">
            <a:solidFill>
              <a:srgbClr val="FF0000"/>
            </a:solidFill>
          </a:ln>
        </p:spPr>
        <p:txBody>
          <a:bodyPr wrap="square" lIns="0" tIns="0" rIns="0" bIns="0" rtlCol="0"/>
          <a:lstStyle/>
          <a:p>
            <a:endParaRPr/>
          </a:p>
        </p:txBody>
      </p:sp>
      <p:sp>
        <p:nvSpPr>
          <p:cNvPr id="121" name="object 121"/>
          <p:cNvSpPr txBox="1"/>
          <p:nvPr/>
        </p:nvSpPr>
        <p:spPr>
          <a:xfrm>
            <a:off x="5867653" y="3226561"/>
            <a:ext cx="1685289" cy="729615"/>
          </a:xfrm>
          <a:prstGeom prst="rect">
            <a:avLst/>
          </a:prstGeom>
        </p:spPr>
        <p:txBody>
          <a:bodyPr vert="horz" wrap="square" lIns="0" tIns="0" rIns="0" bIns="0" rtlCol="0">
            <a:spAutoFit/>
          </a:bodyPr>
          <a:lstStyle/>
          <a:p>
            <a:pPr marL="12700" marR="5080">
              <a:lnSpc>
                <a:spcPct val="110000"/>
              </a:lnSpc>
              <a:tabLst>
                <a:tab pos="1270635" algn="l"/>
                <a:tab pos="1324610" algn="l"/>
                <a:tab pos="1671955" algn="l"/>
              </a:tabLst>
            </a:pPr>
            <a:r>
              <a:rPr sz="1200" spc="-5">
                <a:latin typeface="Arial"/>
                <a:cs typeface="Arial"/>
              </a:rPr>
              <a:t>No.</a:t>
            </a:r>
            <a:r>
              <a:rPr sz="1200" spc="-95">
                <a:latin typeface="Arial"/>
                <a:cs typeface="Arial"/>
              </a:rPr>
              <a:t> </a:t>
            </a:r>
            <a:r>
              <a:rPr sz="1200">
                <a:latin typeface="Arial"/>
                <a:cs typeface="Arial"/>
              </a:rPr>
              <a:t>of  </a:t>
            </a:r>
            <a:r>
              <a:rPr sz="1200" spc="155">
                <a:latin typeface="Arial"/>
                <a:cs typeface="Arial"/>
              </a:rPr>
              <a:t> </a:t>
            </a:r>
            <a:r>
              <a:rPr sz="1200" u="heavy">
                <a:latin typeface="Arial"/>
                <a:cs typeface="Arial"/>
              </a:rPr>
              <a:t> 		</a:t>
            </a:r>
            <a:r>
              <a:rPr sz="1200">
                <a:latin typeface="Arial"/>
                <a:cs typeface="Arial"/>
              </a:rPr>
              <a:t> outputs	</a:t>
            </a:r>
            <a:r>
              <a:rPr sz="1200" u="sng">
                <a:latin typeface="Arial"/>
                <a:cs typeface="Arial"/>
              </a:rPr>
              <a:t> 		</a:t>
            </a:r>
            <a:endParaRPr sz="1200">
              <a:latin typeface="Arial"/>
              <a:cs typeface="Arial"/>
            </a:endParaRPr>
          </a:p>
          <a:p>
            <a:pPr marL="14604">
              <a:lnSpc>
                <a:spcPct val="100000"/>
              </a:lnSpc>
              <a:spcBef>
                <a:spcPts val="1019"/>
              </a:spcBef>
            </a:pPr>
            <a:r>
              <a:rPr sz="1200">
                <a:latin typeface="Arial"/>
                <a:cs typeface="Arial"/>
              </a:rPr>
              <a:t>Output</a:t>
            </a:r>
            <a:r>
              <a:rPr sz="1200" spc="-240">
                <a:latin typeface="Arial"/>
                <a:cs typeface="Arial"/>
              </a:rPr>
              <a:t> </a:t>
            </a:r>
            <a:r>
              <a:rPr sz="1200" spc="-5">
                <a:latin typeface="Arial"/>
                <a:cs typeface="Arial"/>
              </a:rPr>
              <a:t>2</a:t>
            </a:r>
            <a:endParaRPr sz="1200">
              <a:latin typeface="Arial"/>
              <a:cs typeface="Arial"/>
            </a:endParaRPr>
          </a:p>
        </p:txBody>
      </p:sp>
      <p:sp>
        <p:nvSpPr>
          <p:cNvPr id="122" name="object 122"/>
          <p:cNvSpPr/>
          <p:nvPr/>
        </p:nvSpPr>
        <p:spPr>
          <a:xfrm>
            <a:off x="9064752" y="3983735"/>
            <a:ext cx="137160" cy="232410"/>
          </a:xfrm>
          <a:custGeom>
            <a:avLst/>
            <a:gdLst/>
            <a:ahLst/>
            <a:cxnLst/>
            <a:rect l="l" t="t" r="r" b="b"/>
            <a:pathLst>
              <a:path w="137159" h="232410">
                <a:moveTo>
                  <a:pt x="18288" y="0"/>
                </a:moveTo>
                <a:lnTo>
                  <a:pt x="3048" y="155701"/>
                </a:lnTo>
                <a:lnTo>
                  <a:pt x="2667" y="156082"/>
                </a:lnTo>
                <a:lnTo>
                  <a:pt x="0" y="219837"/>
                </a:lnTo>
                <a:lnTo>
                  <a:pt x="0" y="222884"/>
                </a:lnTo>
                <a:lnTo>
                  <a:pt x="6096" y="222884"/>
                </a:lnTo>
                <a:lnTo>
                  <a:pt x="137159" y="232028"/>
                </a:lnTo>
                <a:lnTo>
                  <a:pt x="137159" y="222884"/>
                </a:lnTo>
                <a:lnTo>
                  <a:pt x="93472" y="219837"/>
                </a:lnTo>
                <a:lnTo>
                  <a:pt x="9144" y="219837"/>
                </a:lnTo>
                <a:lnTo>
                  <a:pt x="6096" y="213740"/>
                </a:lnTo>
                <a:lnTo>
                  <a:pt x="9398" y="213740"/>
                </a:lnTo>
                <a:lnTo>
                  <a:pt x="18288" y="0"/>
                </a:lnTo>
                <a:close/>
              </a:path>
            </a:pathLst>
          </a:custGeom>
          <a:solidFill>
            <a:srgbClr val="FF0000"/>
          </a:solidFill>
        </p:spPr>
        <p:txBody>
          <a:bodyPr wrap="square" lIns="0" tIns="0" rIns="0" bIns="0" rtlCol="0"/>
          <a:lstStyle/>
          <a:p>
            <a:endParaRPr/>
          </a:p>
        </p:txBody>
      </p:sp>
      <p:sp>
        <p:nvSpPr>
          <p:cNvPr id="123" name="object 123"/>
          <p:cNvSpPr/>
          <p:nvPr/>
        </p:nvSpPr>
        <p:spPr>
          <a:xfrm>
            <a:off x="9070847" y="4197477"/>
            <a:ext cx="3810" cy="6350"/>
          </a:xfrm>
          <a:custGeom>
            <a:avLst/>
            <a:gdLst/>
            <a:ahLst/>
            <a:cxnLst/>
            <a:rect l="l" t="t" r="r" b="b"/>
            <a:pathLst>
              <a:path w="3809" h="6350">
                <a:moveTo>
                  <a:pt x="0" y="0"/>
                </a:moveTo>
                <a:lnTo>
                  <a:pt x="3048" y="6096"/>
                </a:lnTo>
                <a:lnTo>
                  <a:pt x="3301" y="127"/>
                </a:lnTo>
                <a:lnTo>
                  <a:pt x="0" y="0"/>
                </a:lnTo>
                <a:close/>
              </a:path>
            </a:pathLst>
          </a:custGeom>
          <a:solidFill>
            <a:srgbClr val="FF0000"/>
          </a:solidFill>
        </p:spPr>
        <p:txBody>
          <a:bodyPr wrap="square" lIns="0" tIns="0" rIns="0" bIns="0" rtlCol="0"/>
          <a:lstStyle/>
          <a:p>
            <a:endParaRPr/>
          </a:p>
        </p:txBody>
      </p:sp>
      <p:sp>
        <p:nvSpPr>
          <p:cNvPr id="124" name="object 124"/>
          <p:cNvSpPr/>
          <p:nvPr/>
        </p:nvSpPr>
        <p:spPr>
          <a:xfrm>
            <a:off x="9073895" y="4200588"/>
            <a:ext cx="84455" cy="0"/>
          </a:xfrm>
          <a:custGeom>
            <a:avLst/>
            <a:gdLst/>
            <a:ahLst/>
            <a:cxnLst/>
            <a:rect l="l" t="t" r="r" b="b"/>
            <a:pathLst>
              <a:path w="84454">
                <a:moveTo>
                  <a:pt x="0" y="0"/>
                </a:moveTo>
                <a:lnTo>
                  <a:pt x="84327" y="0"/>
                </a:lnTo>
              </a:path>
            </a:pathLst>
          </a:custGeom>
          <a:ln w="5968">
            <a:solidFill>
              <a:srgbClr val="FF0000"/>
            </a:solidFill>
          </a:ln>
        </p:spPr>
        <p:txBody>
          <a:bodyPr wrap="square" lIns="0" tIns="0" rIns="0" bIns="0" rtlCol="0"/>
          <a:lstStyle/>
          <a:p>
            <a:endParaRPr/>
          </a:p>
        </p:txBody>
      </p:sp>
      <p:sp>
        <p:nvSpPr>
          <p:cNvPr id="125" name="object 125"/>
          <p:cNvSpPr/>
          <p:nvPr/>
        </p:nvSpPr>
        <p:spPr>
          <a:xfrm>
            <a:off x="9070847" y="4197540"/>
            <a:ext cx="3810" cy="0"/>
          </a:xfrm>
          <a:custGeom>
            <a:avLst/>
            <a:gdLst/>
            <a:ahLst/>
            <a:cxnLst/>
            <a:rect l="l" t="t" r="r" b="b"/>
            <a:pathLst>
              <a:path w="3809">
                <a:moveTo>
                  <a:pt x="0" y="0"/>
                </a:moveTo>
                <a:lnTo>
                  <a:pt x="3301" y="0"/>
                </a:lnTo>
              </a:path>
            </a:pathLst>
          </a:custGeom>
          <a:ln w="3175">
            <a:solidFill>
              <a:srgbClr val="FF0000"/>
            </a:solidFill>
          </a:ln>
        </p:spPr>
        <p:txBody>
          <a:bodyPr wrap="square" lIns="0" tIns="0" rIns="0" bIns="0" rtlCol="0"/>
          <a:lstStyle/>
          <a:p>
            <a:endParaRPr/>
          </a:p>
        </p:txBody>
      </p:sp>
      <p:sp>
        <p:nvSpPr>
          <p:cNvPr id="126" name="object 126"/>
          <p:cNvSpPr/>
          <p:nvPr/>
        </p:nvSpPr>
        <p:spPr>
          <a:xfrm>
            <a:off x="8272271" y="4121150"/>
            <a:ext cx="795655" cy="0"/>
          </a:xfrm>
          <a:custGeom>
            <a:avLst/>
            <a:gdLst/>
            <a:ahLst/>
            <a:cxnLst/>
            <a:rect l="l" t="t" r="r" b="b"/>
            <a:pathLst>
              <a:path w="795654">
                <a:moveTo>
                  <a:pt x="0" y="0"/>
                </a:moveTo>
                <a:lnTo>
                  <a:pt x="795274" y="0"/>
                </a:lnTo>
              </a:path>
            </a:pathLst>
          </a:custGeom>
          <a:ln w="42672">
            <a:solidFill>
              <a:srgbClr val="FF0000"/>
            </a:solidFill>
          </a:ln>
        </p:spPr>
        <p:txBody>
          <a:bodyPr wrap="square" lIns="0" tIns="0" rIns="0" bIns="0" rtlCol="0"/>
          <a:lstStyle/>
          <a:p>
            <a:endParaRPr/>
          </a:p>
        </p:txBody>
      </p:sp>
      <p:sp>
        <p:nvSpPr>
          <p:cNvPr id="127" name="object 127"/>
          <p:cNvSpPr/>
          <p:nvPr/>
        </p:nvSpPr>
        <p:spPr>
          <a:xfrm>
            <a:off x="9067418" y="3983735"/>
            <a:ext cx="15875" cy="156210"/>
          </a:xfrm>
          <a:custGeom>
            <a:avLst/>
            <a:gdLst/>
            <a:ahLst/>
            <a:cxnLst/>
            <a:rect l="l" t="t" r="r" b="b"/>
            <a:pathLst>
              <a:path w="15875" h="156210">
                <a:moveTo>
                  <a:pt x="15621" y="0"/>
                </a:moveTo>
                <a:lnTo>
                  <a:pt x="6476" y="0"/>
                </a:lnTo>
                <a:lnTo>
                  <a:pt x="0" y="156082"/>
                </a:lnTo>
                <a:lnTo>
                  <a:pt x="380" y="155701"/>
                </a:lnTo>
                <a:lnTo>
                  <a:pt x="15621" y="0"/>
                </a:lnTo>
                <a:close/>
              </a:path>
            </a:pathLst>
          </a:custGeom>
          <a:solidFill>
            <a:srgbClr val="FF0000"/>
          </a:solidFill>
        </p:spPr>
        <p:txBody>
          <a:bodyPr wrap="square" lIns="0" tIns="0" rIns="0" bIns="0" rtlCol="0"/>
          <a:lstStyle/>
          <a:p>
            <a:endParaRPr/>
          </a:p>
        </p:txBody>
      </p:sp>
      <p:sp>
        <p:nvSpPr>
          <p:cNvPr id="128" name="object 128"/>
          <p:cNvSpPr/>
          <p:nvPr/>
        </p:nvSpPr>
        <p:spPr>
          <a:xfrm>
            <a:off x="9058656" y="4133215"/>
            <a:ext cx="3175" cy="3175"/>
          </a:xfrm>
          <a:custGeom>
            <a:avLst/>
            <a:gdLst/>
            <a:ahLst/>
            <a:cxnLst/>
            <a:rect l="l" t="t" r="r" b="b"/>
            <a:pathLst>
              <a:path w="3175" h="3175">
                <a:moveTo>
                  <a:pt x="253" y="0"/>
                </a:moveTo>
                <a:lnTo>
                  <a:pt x="0" y="3175"/>
                </a:lnTo>
                <a:lnTo>
                  <a:pt x="3048" y="127"/>
                </a:lnTo>
                <a:lnTo>
                  <a:pt x="253" y="0"/>
                </a:lnTo>
                <a:close/>
              </a:path>
            </a:pathLst>
          </a:custGeom>
          <a:solidFill>
            <a:srgbClr val="FF0000"/>
          </a:solidFill>
        </p:spPr>
        <p:txBody>
          <a:bodyPr wrap="square" lIns="0" tIns="0" rIns="0" bIns="0" rtlCol="0"/>
          <a:lstStyle/>
          <a:p>
            <a:endParaRPr/>
          </a:p>
        </p:txBody>
      </p:sp>
      <p:sp>
        <p:nvSpPr>
          <p:cNvPr id="129" name="object 129"/>
          <p:cNvSpPr/>
          <p:nvPr/>
        </p:nvSpPr>
        <p:spPr>
          <a:xfrm>
            <a:off x="9058656" y="3977640"/>
            <a:ext cx="24765" cy="158750"/>
          </a:xfrm>
          <a:custGeom>
            <a:avLst/>
            <a:gdLst/>
            <a:ahLst/>
            <a:cxnLst/>
            <a:rect l="l" t="t" r="r" b="b"/>
            <a:pathLst>
              <a:path w="24765" h="158750">
                <a:moveTo>
                  <a:pt x="24384" y="0"/>
                </a:moveTo>
                <a:lnTo>
                  <a:pt x="18288" y="0"/>
                </a:lnTo>
                <a:lnTo>
                  <a:pt x="15240" y="3048"/>
                </a:lnTo>
                <a:lnTo>
                  <a:pt x="253" y="155575"/>
                </a:lnTo>
                <a:lnTo>
                  <a:pt x="3048" y="155702"/>
                </a:lnTo>
                <a:lnTo>
                  <a:pt x="0" y="158750"/>
                </a:lnTo>
                <a:lnTo>
                  <a:pt x="8890" y="158750"/>
                </a:lnTo>
                <a:lnTo>
                  <a:pt x="15240" y="6096"/>
                </a:lnTo>
                <a:lnTo>
                  <a:pt x="24384" y="6096"/>
                </a:lnTo>
                <a:lnTo>
                  <a:pt x="24384" y="0"/>
                </a:lnTo>
                <a:close/>
              </a:path>
            </a:pathLst>
          </a:custGeom>
          <a:solidFill>
            <a:srgbClr val="FF0000"/>
          </a:solidFill>
        </p:spPr>
        <p:txBody>
          <a:bodyPr wrap="square" lIns="0" tIns="0" rIns="0" bIns="0" rtlCol="0"/>
          <a:lstStyle/>
          <a:p>
            <a:endParaRPr/>
          </a:p>
        </p:txBody>
      </p:sp>
      <p:sp>
        <p:nvSpPr>
          <p:cNvPr id="130" name="object 130"/>
          <p:cNvSpPr txBox="1"/>
          <p:nvPr/>
        </p:nvSpPr>
        <p:spPr>
          <a:xfrm>
            <a:off x="9214611" y="4144264"/>
            <a:ext cx="633730" cy="197485"/>
          </a:xfrm>
          <a:prstGeom prst="rect">
            <a:avLst/>
          </a:prstGeom>
        </p:spPr>
        <p:txBody>
          <a:bodyPr vert="horz" wrap="square" lIns="0" tIns="0" rIns="0" bIns="0" rtlCol="0">
            <a:spAutoFit/>
          </a:bodyPr>
          <a:lstStyle/>
          <a:p>
            <a:pPr marL="12700">
              <a:lnSpc>
                <a:spcPct val="100000"/>
              </a:lnSpc>
            </a:pPr>
            <a:r>
              <a:rPr sz="1200">
                <a:latin typeface="Arial"/>
                <a:cs typeface="Arial"/>
              </a:rPr>
              <a:t>Lockt</a:t>
            </a:r>
            <a:r>
              <a:rPr sz="1200" spc="20">
                <a:latin typeface="Arial"/>
                <a:cs typeface="Arial"/>
              </a:rPr>
              <a:t>i</a:t>
            </a:r>
            <a:r>
              <a:rPr sz="1200" spc="-40">
                <a:latin typeface="Arial"/>
                <a:cs typeface="Arial"/>
              </a:rPr>
              <a:t>m</a:t>
            </a:r>
            <a:r>
              <a:rPr sz="1200" spc="-5">
                <a:latin typeface="Arial"/>
                <a:cs typeface="Arial"/>
              </a:rPr>
              <a:t>e</a:t>
            </a:r>
            <a:endParaRPr sz="1200">
              <a:latin typeface="Arial"/>
              <a:cs typeface="Arial"/>
            </a:endParaRPr>
          </a:p>
        </p:txBody>
      </p:sp>
      <p:sp>
        <p:nvSpPr>
          <p:cNvPr id="131" name="object 131"/>
          <p:cNvSpPr/>
          <p:nvPr/>
        </p:nvSpPr>
        <p:spPr>
          <a:xfrm>
            <a:off x="9625583" y="3300984"/>
            <a:ext cx="561340" cy="134620"/>
          </a:xfrm>
          <a:custGeom>
            <a:avLst/>
            <a:gdLst/>
            <a:ahLst/>
            <a:cxnLst/>
            <a:rect l="l" t="t" r="r" b="b"/>
            <a:pathLst>
              <a:path w="561340" h="134620">
                <a:moveTo>
                  <a:pt x="561086" y="0"/>
                </a:moveTo>
                <a:lnTo>
                  <a:pt x="0" y="0"/>
                </a:lnTo>
                <a:lnTo>
                  <a:pt x="0" y="134365"/>
                </a:lnTo>
                <a:lnTo>
                  <a:pt x="561086" y="134365"/>
                </a:lnTo>
                <a:lnTo>
                  <a:pt x="561086" y="128269"/>
                </a:lnTo>
                <a:lnTo>
                  <a:pt x="9144" y="128269"/>
                </a:lnTo>
                <a:lnTo>
                  <a:pt x="3048" y="122174"/>
                </a:lnTo>
                <a:lnTo>
                  <a:pt x="9144" y="122174"/>
                </a:lnTo>
                <a:lnTo>
                  <a:pt x="9144" y="9143"/>
                </a:lnTo>
                <a:lnTo>
                  <a:pt x="3048" y="9143"/>
                </a:lnTo>
                <a:lnTo>
                  <a:pt x="9144" y="6095"/>
                </a:lnTo>
                <a:lnTo>
                  <a:pt x="561086" y="6095"/>
                </a:lnTo>
                <a:lnTo>
                  <a:pt x="561086" y="0"/>
                </a:lnTo>
                <a:close/>
              </a:path>
            </a:pathLst>
          </a:custGeom>
          <a:solidFill>
            <a:srgbClr val="FF0000"/>
          </a:solidFill>
        </p:spPr>
        <p:txBody>
          <a:bodyPr wrap="square" lIns="0" tIns="0" rIns="0" bIns="0" rtlCol="0"/>
          <a:lstStyle/>
          <a:p>
            <a:endParaRPr/>
          </a:p>
        </p:txBody>
      </p:sp>
      <p:sp>
        <p:nvSpPr>
          <p:cNvPr id="132" name="object 132"/>
          <p:cNvSpPr/>
          <p:nvPr/>
        </p:nvSpPr>
        <p:spPr>
          <a:xfrm>
            <a:off x="9628631" y="3423158"/>
            <a:ext cx="6350" cy="6350"/>
          </a:xfrm>
          <a:custGeom>
            <a:avLst/>
            <a:gdLst/>
            <a:ahLst/>
            <a:cxnLst/>
            <a:rect l="l" t="t" r="r" b="b"/>
            <a:pathLst>
              <a:path w="6350" h="6350">
                <a:moveTo>
                  <a:pt x="6096" y="0"/>
                </a:moveTo>
                <a:lnTo>
                  <a:pt x="0" y="0"/>
                </a:lnTo>
                <a:lnTo>
                  <a:pt x="6096" y="6095"/>
                </a:lnTo>
                <a:lnTo>
                  <a:pt x="6096" y="0"/>
                </a:lnTo>
                <a:close/>
              </a:path>
            </a:pathLst>
          </a:custGeom>
          <a:solidFill>
            <a:srgbClr val="FF0000"/>
          </a:solidFill>
        </p:spPr>
        <p:txBody>
          <a:bodyPr wrap="square" lIns="0" tIns="0" rIns="0" bIns="0" rtlCol="0"/>
          <a:lstStyle/>
          <a:p>
            <a:endParaRPr/>
          </a:p>
        </p:txBody>
      </p:sp>
      <p:sp>
        <p:nvSpPr>
          <p:cNvPr id="133" name="object 133"/>
          <p:cNvSpPr/>
          <p:nvPr/>
        </p:nvSpPr>
        <p:spPr>
          <a:xfrm>
            <a:off x="9634728" y="3426200"/>
            <a:ext cx="542925" cy="0"/>
          </a:xfrm>
          <a:custGeom>
            <a:avLst/>
            <a:gdLst/>
            <a:ahLst/>
            <a:cxnLst/>
            <a:rect l="l" t="t" r="r" b="b"/>
            <a:pathLst>
              <a:path w="542925">
                <a:moveTo>
                  <a:pt x="0" y="0"/>
                </a:moveTo>
                <a:lnTo>
                  <a:pt x="542785" y="0"/>
                </a:lnTo>
              </a:path>
            </a:pathLst>
          </a:custGeom>
          <a:ln w="6107">
            <a:solidFill>
              <a:srgbClr val="FF0000"/>
            </a:solidFill>
          </a:ln>
        </p:spPr>
        <p:txBody>
          <a:bodyPr wrap="square" lIns="0" tIns="0" rIns="0" bIns="0" rtlCol="0"/>
          <a:lstStyle/>
          <a:p>
            <a:endParaRPr/>
          </a:p>
        </p:txBody>
      </p:sp>
      <p:sp>
        <p:nvSpPr>
          <p:cNvPr id="134" name="object 134"/>
          <p:cNvSpPr/>
          <p:nvPr/>
        </p:nvSpPr>
        <p:spPr>
          <a:xfrm>
            <a:off x="10182097" y="3307079"/>
            <a:ext cx="0" cy="122555"/>
          </a:xfrm>
          <a:custGeom>
            <a:avLst/>
            <a:gdLst/>
            <a:ahLst/>
            <a:cxnLst/>
            <a:rect l="l" t="t" r="r" b="b"/>
            <a:pathLst>
              <a:path h="122554">
                <a:moveTo>
                  <a:pt x="0" y="0"/>
                </a:moveTo>
                <a:lnTo>
                  <a:pt x="0" y="122174"/>
                </a:lnTo>
              </a:path>
            </a:pathLst>
          </a:custGeom>
          <a:ln w="9144">
            <a:solidFill>
              <a:srgbClr val="FF0000"/>
            </a:solidFill>
          </a:ln>
        </p:spPr>
        <p:txBody>
          <a:bodyPr wrap="square" lIns="0" tIns="0" rIns="0" bIns="0" rtlCol="0"/>
          <a:lstStyle/>
          <a:p>
            <a:endParaRPr/>
          </a:p>
        </p:txBody>
      </p:sp>
      <p:sp>
        <p:nvSpPr>
          <p:cNvPr id="135" name="object 135"/>
          <p:cNvSpPr/>
          <p:nvPr/>
        </p:nvSpPr>
        <p:spPr>
          <a:xfrm>
            <a:off x="10177526" y="3423158"/>
            <a:ext cx="9525" cy="6350"/>
          </a:xfrm>
          <a:custGeom>
            <a:avLst/>
            <a:gdLst/>
            <a:ahLst/>
            <a:cxnLst/>
            <a:rect l="l" t="t" r="r" b="b"/>
            <a:pathLst>
              <a:path w="9525" h="6350">
                <a:moveTo>
                  <a:pt x="9144" y="0"/>
                </a:moveTo>
                <a:lnTo>
                  <a:pt x="6096" y="0"/>
                </a:lnTo>
                <a:lnTo>
                  <a:pt x="0" y="6095"/>
                </a:lnTo>
                <a:lnTo>
                  <a:pt x="9144" y="6095"/>
                </a:lnTo>
                <a:lnTo>
                  <a:pt x="9144" y="0"/>
                </a:lnTo>
                <a:close/>
              </a:path>
            </a:pathLst>
          </a:custGeom>
          <a:solidFill>
            <a:srgbClr val="FF0000"/>
          </a:solidFill>
        </p:spPr>
        <p:txBody>
          <a:bodyPr wrap="square" lIns="0" tIns="0" rIns="0" bIns="0" rtlCol="0"/>
          <a:lstStyle/>
          <a:p>
            <a:endParaRPr/>
          </a:p>
        </p:txBody>
      </p:sp>
      <p:sp>
        <p:nvSpPr>
          <p:cNvPr id="136" name="object 136"/>
          <p:cNvSpPr/>
          <p:nvPr/>
        </p:nvSpPr>
        <p:spPr>
          <a:xfrm>
            <a:off x="9628631" y="3307079"/>
            <a:ext cx="6350" cy="3175"/>
          </a:xfrm>
          <a:custGeom>
            <a:avLst/>
            <a:gdLst/>
            <a:ahLst/>
            <a:cxnLst/>
            <a:rect l="l" t="t" r="r" b="b"/>
            <a:pathLst>
              <a:path w="6350" h="3175">
                <a:moveTo>
                  <a:pt x="6096" y="0"/>
                </a:moveTo>
                <a:lnTo>
                  <a:pt x="0" y="3048"/>
                </a:lnTo>
                <a:lnTo>
                  <a:pt x="6096" y="3048"/>
                </a:lnTo>
                <a:lnTo>
                  <a:pt x="6096" y="0"/>
                </a:lnTo>
                <a:close/>
              </a:path>
            </a:pathLst>
          </a:custGeom>
          <a:solidFill>
            <a:srgbClr val="FF0000"/>
          </a:solidFill>
        </p:spPr>
        <p:txBody>
          <a:bodyPr wrap="square" lIns="0" tIns="0" rIns="0" bIns="0" rtlCol="0"/>
          <a:lstStyle/>
          <a:p>
            <a:endParaRPr/>
          </a:p>
        </p:txBody>
      </p:sp>
      <p:sp>
        <p:nvSpPr>
          <p:cNvPr id="137" name="object 137"/>
          <p:cNvSpPr/>
          <p:nvPr/>
        </p:nvSpPr>
        <p:spPr>
          <a:xfrm>
            <a:off x="9634728" y="3308601"/>
            <a:ext cx="542925" cy="0"/>
          </a:xfrm>
          <a:custGeom>
            <a:avLst/>
            <a:gdLst/>
            <a:ahLst/>
            <a:cxnLst/>
            <a:rect l="l" t="t" r="r" b="b"/>
            <a:pathLst>
              <a:path w="542925">
                <a:moveTo>
                  <a:pt x="0" y="0"/>
                </a:moveTo>
                <a:lnTo>
                  <a:pt x="542785" y="0"/>
                </a:lnTo>
              </a:path>
            </a:pathLst>
          </a:custGeom>
          <a:ln w="3175">
            <a:solidFill>
              <a:srgbClr val="FF0000"/>
            </a:solidFill>
          </a:ln>
        </p:spPr>
        <p:txBody>
          <a:bodyPr wrap="square" lIns="0" tIns="0" rIns="0" bIns="0" rtlCol="0"/>
          <a:lstStyle/>
          <a:p>
            <a:endParaRPr/>
          </a:p>
        </p:txBody>
      </p:sp>
      <p:sp>
        <p:nvSpPr>
          <p:cNvPr id="138" name="object 138"/>
          <p:cNvSpPr/>
          <p:nvPr/>
        </p:nvSpPr>
        <p:spPr>
          <a:xfrm>
            <a:off x="10177526" y="3307079"/>
            <a:ext cx="9525" cy="3175"/>
          </a:xfrm>
          <a:custGeom>
            <a:avLst/>
            <a:gdLst/>
            <a:ahLst/>
            <a:cxnLst/>
            <a:rect l="l" t="t" r="r" b="b"/>
            <a:pathLst>
              <a:path w="9525" h="3175">
                <a:moveTo>
                  <a:pt x="9144" y="0"/>
                </a:moveTo>
                <a:lnTo>
                  <a:pt x="0" y="0"/>
                </a:lnTo>
                <a:lnTo>
                  <a:pt x="6096" y="3048"/>
                </a:lnTo>
                <a:lnTo>
                  <a:pt x="9144" y="3048"/>
                </a:lnTo>
                <a:lnTo>
                  <a:pt x="9144" y="0"/>
                </a:lnTo>
                <a:close/>
              </a:path>
            </a:pathLst>
          </a:custGeom>
          <a:solidFill>
            <a:srgbClr val="FF0000"/>
          </a:solidFill>
        </p:spPr>
        <p:txBody>
          <a:bodyPr wrap="square" lIns="0" tIns="0" rIns="0" bIns="0" rtlCol="0"/>
          <a:lstStyle/>
          <a:p>
            <a:endParaRPr/>
          </a:p>
        </p:txBody>
      </p:sp>
      <p:sp>
        <p:nvSpPr>
          <p:cNvPr id="139" name="object 139"/>
          <p:cNvSpPr txBox="1"/>
          <p:nvPr/>
        </p:nvSpPr>
        <p:spPr>
          <a:xfrm>
            <a:off x="3389376" y="4209288"/>
            <a:ext cx="5471160" cy="302895"/>
          </a:xfrm>
          <a:prstGeom prst="rect">
            <a:avLst/>
          </a:prstGeom>
          <a:solidFill>
            <a:srgbClr val="A3DFDF"/>
          </a:solidFill>
        </p:spPr>
        <p:txBody>
          <a:bodyPr vert="horz" wrap="square" lIns="0" tIns="0" rIns="0" bIns="0" rtlCol="0">
            <a:spAutoFit/>
          </a:bodyPr>
          <a:lstStyle/>
          <a:p>
            <a:pPr marL="1078865">
              <a:lnSpc>
                <a:spcPct val="100000"/>
              </a:lnSpc>
            </a:pPr>
            <a:r>
              <a:rPr sz="1800">
                <a:latin typeface="Arial"/>
                <a:cs typeface="Arial"/>
              </a:rPr>
              <a:t>Structure of </a:t>
            </a:r>
            <a:r>
              <a:rPr sz="1800" spc="-5">
                <a:latin typeface="Arial"/>
                <a:cs typeface="Arial"/>
              </a:rPr>
              <a:t>a Bitcoin</a:t>
            </a:r>
            <a:r>
              <a:rPr sz="1800" spc="-145">
                <a:latin typeface="Arial"/>
                <a:cs typeface="Arial"/>
              </a:rPr>
              <a:t> </a:t>
            </a:r>
            <a:r>
              <a:rPr sz="1800" spc="-5">
                <a:latin typeface="Arial"/>
                <a:cs typeface="Arial"/>
              </a:rPr>
              <a:t>transaction</a:t>
            </a:r>
            <a:endParaRPr sz="1800">
              <a:latin typeface="Arial"/>
              <a:cs typeface="Arial"/>
            </a:endParaRPr>
          </a:p>
        </p:txBody>
      </p:sp>
      <p:sp>
        <p:nvSpPr>
          <p:cNvPr id="140" name="object 140"/>
          <p:cNvSpPr/>
          <p:nvPr/>
        </p:nvSpPr>
        <p:spPr>
          <a:xfrm>
            <a:off x="7333488" y="3435096"/>
            <a:ext cx="182880" cy="158750"/>
          </a:xfrm>
          <a:custGeom>
            <a:avLst/>
            <a:gdLst/>
            <a:ahLst/>
            <a:cxnLst/>
            <a:rect l="l" t="t" r="r" b="b"/>
            <a:pathLst>
              <a:path w="182879" h="158750">
                <a:moveTo>
                  <a:pt x="176783" y="0"/>
                </a:moveTo>
                <a:lnTo>
                  <a:pt x="15239" y="0"/>
                </a:lnTo>
                <a:lnTo>
                  <a:pt x="12191" y="3048"/>
                </a:lnTo>
                <a:lnTo>
                  <a:pt x="12191" y="6095"/>
                </a:lnTo>
                <a:lnTo>
                  <a:pt x="0" y="152145"/>
                </a:lnTo>
                <a:lnTo>
                  <a:pt x="0" y="158241"/>
                </a:lnTo>
                <a:lnTo>
                  <a:pt x="167639" y="158241"/>
                </a:lnTo>
                <a:lnTo>
                  <a:pt x="167639" y="155193"/>
                </a:lnTo>
                <a:lnTo>
                  <a:pt x="9143" y="155193"/>
                </a:lnTo>
                <a:lnTo>
                  <a:pt x="3047" y="149098"/>
                </a:lnTo>
                <a:lnTo>
                  <a:pt x="9651" y="149098"/>
                </a:lnTo>
                <a:lnTo>
                  <a:pt x="20827" y="12191"/>
                </a:lnTo>
                <a:lnTo>
                  <a:pt x="15239" y="12191"/>
                </a:lnTo>
                <a:lnTo>
                  <a:pt x="21335" y="6095"/>
                </a:lnTo>
                <a:lnTo>
                  <a:pt x="182879" y="6095"/>
                </a:lnTo>
                <a:lnTo>
                  <a:pt x="176783" y="0"/>
                </a:lnTo>
                <a:close/>
              </a:path>
            </a:pathLst>
          </a:custGeom>
          <a:solidFill>
            <a:srgbClr val="FF0000"/>
          </a:solidFill>
        </p:spPr>
        <p:txBody>
          <a:bodyPr wrap="square" lIns="0" tIns="0" rIns="0" bIns="0" rtlCol="0"/>
          <a:lstStyle/>
          <a:p>
            <a:endParaRPr/>
          </a:p>
        </p:txBody>
      </p:sp>
      <p:sp>
        <p:nvSpPr>
          <p:cNvPr id="141" name="object 141"/>
          <p:cNvSpPr/>
          <p:nvPr/>
        </p:nvSpPr>
        <p:spPr>
          <a:xfrm>
            <a:off x="7336535" y="3584194"/>
            <a:ext cx="6985" cy="6350"/>
          </a:xfrm>
          <a:custGeom>
            <a:avLst/>
            <a:gdLst/>
            <a:ahLst/>
            <a:cxnLst/>
            <a:rect l="l" t="t" r="r" b="b"/>
            <a:pathLst>
              <a:path w="6984" h="6350">
                <a:moveTo>
                  <a:pt x="6604" y="0"/>
                </a:moveTo>
                <a:lnTo>
                  <a:pt x="0" y="0"/>
                </a:lnTo>
                <a:lnTo>
                  <a:pt x="6096" y="6095"/>
                </a:lnTo>
                <a:lnTo>
                  <a:pt x="6604" y="0"/>
                </a:lnTo>
                <a:close/>
              </a:path>
            </a:pathLst>
          </a:custGeom>
          <a:solidFill>
            <a:srgbClr val="FF0000"/>
          </a:solidFill>
        </p:spPr>
        <p:txBody>
          <a:bodyPr wrap="square" lIns="0" tIns="0" rIns="0" bIns="0" rtlCol="0"/>
          <a:lstStyle/>
          <a:p>
            <a:endParaRPr/>
          </a:p>
        </p:txBody>
      </p:sp>
      <p:sp>
        <p:nvSpPr>
          <p:cNvPr id="142" name="object 142"/>
          <p:cNvSpPr/>
          <p:nvPr/>
        </p:nvSpPr>
        <p:spPr>
          <a:xfrm>
            <a:off x="7491983" y="3441191"/>
            <a:ext cx="20955" cy="146050"/>
          </a:xfrm>
          <a:custGeom>
            <a:avLst/>
            <a:gdLst/>
            <a:ahLst/>
            <a:cxnLst/>
            <a:rect l="l" t="t" r="r" b="b"/>
            <a:pathLst>
              <a:path w="20954" h="146050">
                <a:moveTo>
                  <a:pt x="12192" y="0"/>
                </a:moveTo>
                <a:lnTo>
                  <a:pt x="0" y="146050"/>
                </a:lnTo>
                <a:lnTo>
                  <a:pt x="6096" y="143002"/>
                </a:lnTo>
                <a:lnTo>
                  <a:pt x="9651" y="143002"/>
                </a:lnTo>
                <a:lnTo>
                  <a:pt x="20827" y="6096"/>
                </a:lnTo>
                <a:lnTo>
                  <a:pt x="18288" y="6096"/>
                </a:lnTo>
                <a:lnTo>
                  <a:pt x="12192" y="0"/>
                </a:lnTo>
                <a:close/>
              </a:path>
            </a:pathLst>
          </a:custGeom>
          <a:solidFill>
            <a:srgbClr val="FF0000"/>
          </a:solidFill>
        </p:spPr>
        <p:txBody>
          <a:bodyPr wrap="square" lIns="0" tIns="0" rIns="0" bIns="0" rtlCol="0"/>
          <a:lstStyle/>
          <a:p>
            <a:endParaRPr/>
          </a:p>
        </p:txBody>
      </p:sp>
      <p:sp>
        <p:nvSpPr>
          <p:cNvPr id="143" name="object 143"/>
          <p:cNvSpPr/>
          <p:nvPr/>
        </p:nvSpPr>
        <p:spPr>
          <a:xfrm>
            <a:off x="7491983" y="3584194"/>
            <a:ext cx="10160" cy="3175"/>
          </a:xfrm>
          <a:custGeom>
            <a:avLst/>
            <a:gdLst/>
            <a:ahLst/>
            <a:cxnLst/>
            <a:rect l="l" t="t" r="r" b="b"/>
            <a:pathLst>
              <a:path w="10159" h="3175">
                <a:moveTo>
                  <a:pt x="9651" y="0"/>
                </a:moveTo>
                <a:lnTo>
                  <a:pt x="6096" y="0"/>
                </a:lnTo>
                <a:lnTo>
                  <a:pt x="0" y="3047"/>
                </a:lnTo>
                <a:lnTo>
                  <a:pt x="9398" y="3047"/>
                </a:lnTo>
                <a:lnTo>
                  <a:pt x="9651" y="0"/>
                </a:lnTo>
                <a:close/>
              </a:path>
            </a:pathLst>
          </a:custGeom>
          <a:solidFill>
            <a:srgbClr val="FF0000"/>
          </a:solidFill>
        </p:spPr>
        <p:txBody>
          <a:bodyPr wrap="square" lIns="0" tIns="0" rIns="0" bIns="0" rtlCol="0"/>
          <a:lstStyle/>
          <a:p>
            <a:endParaRPr/>
          </a:p>
        </p:txBody>
      </p:sp>
      <p:sp>
        <p:nvSpPr>
          <p:cNvPr id="144" name="object 144"/>
          <p:cNvSpPr/>
          <p:nvPr/>
        </p:nvSpPr>
        <p:spPr>
          <a:xfrm>
            <a:off x="7348728" y="3441191"/>
            <a:ext cx="6350" cy="6350"/>
          </a:xfrm>
          <a:custGeom>
            <a:avLst/>
            <a:gdLst/>
            <a:ahLst/>
            <a:cxnLst/>
            <a:rect l="l" t="t" r="r" b="b"/>
            <a:pathLst>
              <a:path w="6350" h="6350">
                <a:moveTo>
                  <a:pt x="6096" y="0"/>
                </a:moveTo>
                <a:lnTo>
                  <a:pt x="0" y="6096"/>
                </a:lnTo>
                <a:lnTo>
                  <a:pt x="5588" y="6096"/>
                </a:lnTo>
                <a:lnTo>
                  <a:pt x="6096" y="0"/>
                </a:lnTo>
                <a:close/>
              </a:path>
            </a:pathLst>
          </a:custGeom>
          <a:solidFill>
            <a:srgbClr val="FF0000"/>
          </a:solidFill>
        </p:spPr>
        <p:txBody>
          <a:bodyPr wrap="square" lIns="0" tIns="0" rIns="0" bIns="0" rtlCol="0"/>
          <a:lstStyle/>
          <a:p>
            <a:endParaRPr/>
          </a:p>
        </p:txBody>
      </p:sp>
      <p:sp>
        <p:nvSpPr>
          <p:cNvPr id="145" name="object 145"/>
          <p:cNvSpPr/>
          <p:nvPr/>
        </p:nvSpPr>
        <p:spPr>
          <a:xfrm>
            <a:off x="7354316" y="3444240"/>
            <a:ext cx="149860" cy="0"/>
          </a:xfrm>
          <a:custGeom>
            <a:avLst/>
            <a:gdLst/>
            <a:ahLst/>
            <a:cxnLst/>
            <a:rect l="l" t="t" r="r" b="b"/>
            <a:pathLst>
              <a:path w="149859">
                <a:moveTo>
                  <a:pt x="0" y="0"/>
                </a:moveTo>
                <a:lnTo>
                  <a:pt x="149859" y="0"/>
                </a:lnTo>
              </a:path>
            </a:pathLst>
          </a:custGeom>
          <a:ln w="6096">
            <a:solidFill>
              <a:srgbClr val="FF0000"/>
            </a:solidFill>
          </a:ln>
        </p:spPr>
        <p:txBody>
          <a:bodyPr wrap="square" lIns="0" tIns="0" rIns="0" bIns="0" rtlCol="0"/>
          <a:lstStyle/>
          <a:p>
            <a:endParaRPr/>
          </a:p>
        </p:txBody>
      </p:sp>
      <p:sp>
        <p:nvSpPr>
          <p:cNvPr id="146" name="object 146"/>
          <p:cNvSpPr/>
          <p:nvPr/>
        </p:nvSpPr>
        <p:spPr>
          <a:xfrm>
            <a:off x="7504176" y="3441191"/>
            <a:ext cx="9525" cy="6350"/>
          </a:xfrm>
          <a:custGeom>
            <a:avLst/>
            <a:gdLst/>
            <a:ahLst/>
            <a:cxnLst/>
            <a:rect l="l" t="t" r="r" b="b"/>
            <a:pathLst>
              <a:path w="9525" h="6350">
                <a:moveTo>
                  <a:pt x="9144" y="0"/>
                </a:moveTo>
                <a:lnTo>
                  <a:pt x="0" y="0"/>
                </a:lnTo>
                <a:lnTo>
                  <a:pt x="6096" y="6096"/>
                </a:lnTo>
                <a:lnTo>
                  <a:pt x="8635" y="6096"/>
                </a:lnTo>
                <a:lnTo>
                  <a:pt x="9144" y="0"/>
                </a:lnTo>
                <a:close/>
              </a:path>
            </a:pathLst>
          </a:custGeom>
          <a:solidFill>
            <a:srgbClr val="FF0000"/>
          </a:solidFill>
        </p:spPr>
        <p:txBody>
          <a:bodyPr wrap="square" lIns="0" tIns="0" rIns="0" bIns="0" rtlCol="0"/>
          <a:lstStyle/>
          <a:p>
            <a:endParaRPr/>
          </a:p>
        </p:txBody>
      </p:sp>
    </p:spTree>
    <p:extLst>
      <p:ext uri="{BB962C8B-B14F-4D97-AF65-F5344CB8AC3E}">
        <p14:creationId xmlns:p14="http://schemas.microsoft.com/office/powerpoint/2010/main" val="2328855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441" y="357604"/>
            <a:ext cx="11134726" cy="806503"/>
          </a:xfrm>
          <a:prstGeom prst="rect">
            <a:avLst/>
          </a:prstGeom>
        </p:spPr>
        <p:txBody>
          <a:bodyPr vert="horz" wrap="square" lIns="0" tIns="0" rIns="0" bIns="0" rtlCol="0">
            <a:spAutoFit/>
          </a:bodyPr>
          <a:lstStyle/>
          <a:p>
            <a:pPr marL="12700">
              <a:lnSpc>
                <a:spcPct val="100000"/>
              </a:lnSpc>
            </a:pPr>
            <a:r>
              <a:rPr b="0">
                <a:solidFill>
                  <a:schemeClr val="tx1"/>
                </a:solidFill>
                <a:latin typeface="Arial"/>
                <a:cs typeface="Arial"/>
              </a:rPr>
              <a:t>Transaction</a:t>
            </a:r>
            <a:r>
              <a:rPr b="0" spc="-160">
                <a:solidFill>
                  <a:schemeClr val="tx1"/>
                </a:solidFill>
                <a:latin typeface="Arial"/>
                <a:cs typeface="Arial"/>
              </a:rPr>
              <a:t> </a:t>
            </a:r>
            <a:r>
              <a:rPr b="0" spc="-15">
                <a:solidFill>
                  <a:schemeClr val="tx1"/>
                </a:solidFill>
                <a:latin typeface="Arial"/>
                <a:cs typeface="Arial"/>
              </a:rPr>
              <a:t>validation</a:t>
            </a:r>
          </a:p>
        </p:txBody>
      </p:sp>
      <p:sp>
        <p:nvSpPr>
          <p:cNvPr id="3" name="object 3"/>
          <p:cNvSpPr/>
          <p:nvPr/>
        </p:nvSpPr>
        <p:spPr>
          <a:xfrm>
            <a:off x="652272" y="1307604"/>
            <a:ext cx="5471160" cy="628015"/>
          </a:xfrm>
          <a:custGeom>
            <a:avLst/>
            <a:gdLst/>
            <a:ahLst/>
            <a:cxnLst/>
            <a:rect l="l" t="t" r="r" b="b"/>
            <a:pathLst>
              <a:path w="5471160" h="628014">
                <a:moveTo>
                  <a:pt x="0" y="627748"/>
                </a:moveTo>
                <a:lnTo>
                  <a:pt x="5471160" y="627748"/>
                </a:lnTo>
                <a:lnTo>
                  <a:pt x="5471160" y="0"/>
                </a:lnTo>
                <a:lnTo>
                  <a:pt x="0" y="0"/>
                </a:lnTo>
                <a:lnTo>
                  <a:pt x="0" y="627748"/>
                </a:lnTo>
                <a:close/>
              </a:path>
            </a:pathLst>
          </a:custGeom>
          <a:solidFill>
            <a:srgbClr val="A3DFDF"/>
          </a:solidFill>
        </p:spPr>
        <p:txBody>
          <a:bodyPr wrap="square" lIns="0" tIns="0" rIns="0" bIns="0" rtlCol="0"/>
          <a:lstStyle/>
          <a:p>
            <a:endParaRPr/>
          </a:p>
        </p:txBody>
      </p:sp>
      <p:sp>
        <p:nvSpPr>
          <p:cNvPr id="4" name="object 4"/>
          <p:cNvSpPr/>
          <p:nvPr/>
        </p:nvSpPr>
        <p:spPr>
          <a:xfrm>
            <a:off x="6275832" y="1307591"/>
            <a:ext cx="5474335" cy="628015"/>
          </a:xfrm>
          <a:custGeom>
            <a:avLst/>
            <a:gdLst/>
            <a:ahLst/>
            <a:cxnLst/>
            <a:rect l="l" t="t" r="r" b="b"/>
            <a:pathLst>
              <a:path w="5474334" h="628014">
                <a:moveTo>
                  <a:pt x="0" y="627888"/>
                </a:moveTo>
                <a:lnTo>
                  <a:pt x="5474208" y="627888"/>
                </a:lnTo>
                <a:lnTo>
                  <a:pt x="5474208" y="0"/>
                </a:lnTo>
                <a:lnTo>
                  <a:pt x="0" y="0"/>
                </a:lnTo>
                <a:lnTo>
                  <a:pt x="0" y="627888"/>
                </a:lnTo>
                <a:close/>
              </a:path>
            </a:pathLst>
          </a:custGeom>
          <a:solidFill>
            <a:srgbClr val="A3DFDF"/>
          </a:solidFill>
        </p:spPr>
        <p:txBody>
          <a:bodyPr wrap="square" lIns="0" tIns="0" rIns="0" bIns="0" rtlCol="0"/>
          <a:lstStyle/>
          <a:p>
            <a:endParaRPr/>
          </a:p>
        </p:txBody>
      </p:sp>
      <p:sp>
        <p:nvSpPr>
          <p:cNvPr id="5" name="object 5"/>
          <p:cNvSpPr txBox="1">
            <a:spLocks noGrp="1"/>
          </p:cNvSpPr>
          <p:nvPr>
            <p:ph sz="half" idx="3"/>
          </p:nvPr>
        </p:nvSpPr>
        <p:spPr>
          <a:xfrm>
            <a:off x="6361238" y="1375376"/>
            <a:ext cx="5736909" cy="5283498"/>
          </a:xfrm>
          <a:prstGeom prst="rect">
            <a:avLst/>
          </a:prstGeom>
        </p:spPr>
        <p:txBody>
          <a:bodyPr vert="horz" wrap="square" lIns="0" tIns="0" rIns="0" bIns="0" rtlCol="0">
            <a:spAutoFit/>
          </a:bodyPr>
          <a:lstStyle/>
          <a:p>
            <a:pPr marL="849630">
              <a:lnSpc>
                <a:spcPct val="100000"/>
              </a:lnSpc>
            </a:pPr>
            <a:r>
              <a:rPr sz="2000" spc="-10"/>
              <a:t>Examples </a:t>
            </a:r>
            <a:r>
              <a:rPr sz="2000"/>
              <a:t>of checks (first </a:t>
            </a:r>
            <a:r>
              <a:rPr sz="2000" spc="-5"/>
              <a:t>8 </a:t>
            </a:r>
            <a:r>
              <a:rPr sz="2000"/>
              <a:t>out of</a:t>
            </a:r>
            <a:r>
              <a:rPr sz="2000" spc="-245"/>
              <a:t> </a:t>
            </a:r>
            <a:r>
              <a:rPr sz="2000" spc="-5"/>
              <a:t>18)</a:t>
            </a:r>
          </a:p>
          <a:p>
            <a:pPr marL="356235" marR="359410" indent="-343535">
              <a:lnSpc>
                <a:spcPct val="110000"/>
              </a:lnSpc>
              <a:spcBef>
                <a:spcPts val="1035"/>
              </a:spcBef>
              <a:buAutoNum type="arabicPeriod"/>
              <a:tabLst>
                <a:tab pos="356235" algn="l"/>
                <a:tab pos="356870" algn="l"/>
              </a:tabLst>
            </a:pPr>
            <a:r>
              <a:rPr sz="2000" spc="-5"/>
              <a:t>The </a:t>
            </a:r>
            <a:r>
              <a:rPr sz="2000"/>
              <a:t>transactions syntax </a:t>
            </a:r>
            <a:r>
              <a:rPr sz="2000" spc="-5"/>
              <a:t>and data </a:t>
            </a:r>
            <a:r>
              <a:rPr sz="2000"/>
              <a:t>structure</a:t>
            </a:r>
            <a:r>
              <a:rPr sz="2000" spc="-245"/>
              <a:t> </a:t>
            </a:r>
            <a:r>
              <a:rPr sz="2000" spc="-5"/>
              <a:t>are  </a:t>
            </a:r>
            <a:r>
              <a:rPr sz="2000"/>
              <a:t>correct</a:t>
            </a:r>
          </a:p>
          <a:p>
            <a:pPr marL="356235" indent="-343535">
              <a:lnSpc>
                <a:spcPct val="100000"/>
              </a:lnSpc>
              <a:spcBef>
                <a:spcPts val="380"/>
              </a:spcBef>
              <a:buAutoNum type="arabicPeriod"/>
              <a:tabLst>
                <a:tab pos="356235" algn="l"/>
                <a:tab pos="356870" algn="l"/>
              </a:tabLst>
            </a:pPr>
            <a:r>
              <a:rPr sz="2000" spc="-5"/>
              <a:t>The input and </a:t>
            </a:r>
            <a:r>
              <a:rPr sz="2000"/>
              <a:t>outputs </a:t>
            </a:r>
            <a:r>
              <a:rPr sz="2000" spc="-15"/>
              <a:t>have</a:t>
            </a:r>
            <a:r>
              <a:rPr sz="2000" spc="-150"/>
              <a:t> </a:t>
            </a:r>
            <a:r>
              <a:rPr sz="2000" spc="-5"/>
              <a:t>values.</a:t>
            </a:r>
          </a:p>
          <a:p>
            <a:pPr marL="356235" indent="-343535">
              <a:lnSpc>
                <a:spcPct val="100000"/>
              </a:lnSpc>
              <a:spcBef>
                <a:spcPts val="195"/>
              </a:spcBef>
              <a:buAutoNum type="arabicPeriod"/>
              <a:tabLst>
                <a:tab pos="356235" algn="l"/>
                <a:tab pos="356870" algn="l"/>
              </a:tabLst>
            </a:pPr>
            <a:r>
              <a:rPr sz="2000" spc="-5"/>
              <a:t>The transaction is less than the block size </a:t>
            </a:r>
            <a:r>
              <a:rPr sz="2000"/>
              <a:t>of </a:t>
            </a:r>
            <a:r>
              <a:rPr sz="2000" spc="-5"/>
              <a:t>1</a:t>
            </a:r>
            <a:r>
              <a:rPr sz="2000" spc="-229"/>
              <a:t> </a:t>
            </a:r>
            <a:r>
              <a:rPr sz="2000" spc="5"/>
              <a:t>MB</a:t>
            </a:r>
          </a:p>
          <a:p>
            <a:pPr marL="356235" indent="-343535">
              <a:lnSpc>
                <a:spcPct val="100000"/>
              </a:lnSpc>
              <a:spcBef>
                <a:spcPts val="35"/>
              </a:spcBef>
              <a:buAutoNum type="arabicPeriod"/>
              <a:tabLst>
                <a:tab pos="356235" algn="l"/>
                <a:tab pos="356870" algn="l"/>
              </a:tabLst>
            </a:pPr>
            <a:r>
              <a:rPr sz="2000" spc="-5"/>
              <a:t>The values </a:t>
            </a:r>
            <a:r>
              <a:rPr sz="2000"/>
              <a:t>must </a:t>
            </a:r>
            <a:r>
              <a:rPr sz="2000" spc="-5"/>
              <a:t>be more than 0 and less than</a:t>
            </a:r>
            <a:r>
              <a:rPr sz="2000" spc="-150"/>
              <a:t> </a:t>
            </a:r>
            <a:r>
              <a:rPr sz="2000" spc="-5"/>
              <a:t>21</a:t>
            </a:r>
          </a:p>
          <a:p>
            <a:pPr marL="356235">
              <a:lnSpc>
                <a:spcPct val="100000"/>
              </a:lnSpc>
              <a:spcBef>
                <a:spcPts val="215"/>
              </a:spcBef>
            </a:pPr>
            <a:r>
              <a:rPr sz="2000"/>
              <a:t>M</a:t>
            </a:r>
          </a:p>
          <a:p>
            <a:pPr marL="356235" indent="-343535">
              <a:lnSpc>
                <a:spcPct val="100000"/>
              </a:lnSpc>
              <a:spcBef>
                <a:spcPts val="380"/>
              </a:spcBef>
              <a:buAutoNum type="arabicPeriod" startAt="5"/>
              <a:tabLst>
                <a:tab pos="356235" algn="l"/>
                <a:tab pos="356870" algn="l"/>
              </a:tabLst>
            </a:pPr>
            <a:r>
              <a:rPr sz="2000"/>
              <a:t>None of the inputs </a:t>
            </a:r>
            <a:r>
              <a:rPr sz="2000" spc="-15"/>
              <a:t>have </a:t>
            </a:r>
            <a:r>
              <a:rPr sz="2000"/>
              <a:t>a hash that is equal to</a:t>
            </a:r>
            <a:r>
              <a:rPr sz="2000" spc="-315"/>
              <a:t> </a:t>
            </a:r>
            <a:r>
              <a:rPr sz="2000" spc="5"/>
              <a:t>0.</a:t>
            </a:r>
          </a:p>
          <a:p>
            <a:pPr marL="356235" indent="-343535">
              <a:lnSpc>
                <a:spcPct val="100000"/>
              </a:lnSpc>
              <a:spcBef>
                <a:spcPts val="30"/>
              </a:spcBef>
              <a:buAutoNum type="arabicPeriod" startAt="5"/>
              <a:tabLst>
                <a:tab pos="356235" algn="l"/>
                <a:tab pos="356870" algn="l"/>
              </a:tabLst>
            </a:pPr>
            <a:r>
              <a:rPr sz="2000" spc="-5"/>
              <a:t>The locktime is less than </a:t>
            </a:r>
            <a:r>
              <a:rPr sz="2000"/>
              <a:t>the </a:t>
            </a:r>
            <a:r>
              <a:rPr sz="2000" spc="-10"/>
              <a:t>maximum</a:t>
            </a:r>
            <a:r>
              <a:rPr sz="2000" spc="-90"/>
              <a:t> </a:t>
            </a:r>
            <a:r>
              <a:rPr sz="2000" spc="-5"/>
              <a:t>allowed</a:t>
            </a:r>
          </a:p>
          <a:p>
            <a:pPr marL="356235">
              <a:lnSpc>
                <a:spcPct val="100000"/>
              </a:lnSpc>
              <a:spcBef>
                <a:spcPts val="215"/>
              </a:spcBef>
            </a:pPr>
            <a:r>
              <a:rPr sz="2000" spc="-30"/>
              <a:t>number.</a:t>
            </a:r>
          </a:p>
          <a:p>
            <a:pPr marL="356235" marR="361315" indent="-343535">
              <a:lnSpc>
                <a:spcPct val="110000"/>
              </a:lnSpc>
              <a:buAutoNum type="arabicPeriod" startAt="7"/>
              <a:tabLst>
                <a:tab pos="356235" algn="l"/>
                <a:tab pos="356870" algn="l"/>
              </a:tabLst>
            </a:pPr>
            <a:r>
              <a:rPr sz="2000" spc="-5"/>
              <a:t>The transaction size is greater than or equal</a:t>
            </a:r>
            <a:r>
              <a:rPr sz="2000" spc="-120"/>
              <a:t> </a:t>
            </a:r>
            <a:r>
              <a:rPr sz="2000"/>
              <a:t>to  </a:t>
            </a:r>
            <a:r>
              <a:rPr sz="2000" spc="-5"/>
              <a:t>100</a:t>
            </a:r>
            <a:r>
              <a:rPr sz="2000" spc="-220"/>
              <a:t> </a:t>
            </a:r>
            <a:r>
              <a:rPr sz="2000"/>
              <a:t>bytes</a:t>
            </a:r>
          </a:p>
          <a:p>
            <a:pPr marL="356235" marR="881380" indent="-343535">
              <a:lnSpc>
                <a:spcPct val="110000"/>
              </a:lnSpc>
              <a:buAutoNum type="arabicPeriod" startAt="7"/>
              <a:tabLst>
                <a:tab pos="356235" algn="l"/>
                <a:tab pos="356870" algn="l"/>
              </a:tabLst>
            </a:pPr>
            <a:r>
              <a:rPr sz="2000" spc="-5"/>
              <a:t>The number </a:t>
            </a:r>
            <a:r>
              <a:rPr sz="2000"/>
              <a:t>of </a:t>
            </a:r>
            <a:r>
              <a:rPr sz="2000" spc="-5"/>
              <a:t>signatures is less than</a:t>
            </a:r>
            <a:r>
              <a:rPr sz="2000" spc="-175"/>
              <a:t> </a:t>
            </a:r>
            <a:r>
              <a:rPr sz="2000"/>
              <a:t>the  </a:t>
            </a:r>
            <a:r>
              <a:rPr sz="2000" spc="-5"/>
              <a:t>signature</a:t>
            </a:r>
            <a:r>
              <a:rPr sz="2000" spc="-170"/>
              <a:t> </a:t>
            </a:r>
            <a:r>
              <a:rPr sz="2000" spc="-5"/>
              <a:t>limit</a:t>
            </a:r>
          </a:p>
          <a:p>
            <a:pPr marL="12700">
              <a:lnSpc>
                <a:spcPct val="100000"/>
              </a:lnSpc>
              <a:spcBef>
                <a:spcPts val="380"/>
              </a:spcBef>
              <a:tabLst>
                <a:tab pos="356235" algn="l"/>
              </a:tabLst>
            </a:pPr>
            <a:r>
              <a:rPr sz="2000"/>
              <a:t>9.	…</a:t>
            </a:r>
          </a:p>
        </p:txBody>
      </p:sp>
      <p:sp>
        <p:nvSpPr>
          <p:cNvPr id="6" name="object 6"/>
          <p:cNvSpPr/>
          <p:nvPr/>
        </p:nvSpPr>
        <p:spPr>
          <a:xfrm>
            <a:off x="627887" y="4081284"/>
            <a:ext cx="5471160" cy="363220"/>
          </a:xfrm>
          <a:custGeom>
            <a:avLst/>
            <a:gdLst/>
            <a:ahLst/>
            <a:cxnLst/>
            <a:rect l="l" t="t" r="r" b="b"/>
            <a:pathLst>
              <a:path w="5471160" h="363220">
                <a:moveTo>
                  <a:pt x="0" y="362953"/>
                </a:moveTo>
                <a:lnTo>
                  <a:pt x="5471160" y="362953"/>
                </a:lnTo>
                <a:lnTo>
                  <a:pt x="5471160" y="0"/>
                </a:lnTo>
                <a:lnTo>
                  <a:pt x="0" y="0"/>
                </a:lnTo>
                <a:lnTo>
                  <a:pt x="0" y="362953"/>
                </a:lnTo>
                <a:close/>
              </a:path>
            </a:pathLst>
          </a:custGeom>
          <a:solidFill>
            <a:srgbClr val="A3DFDF"/>
          </a:solidFill>
        </p:spPr>
        <p:txBody>
          <a:bodyPr wrap="square" lIns="0" tIns="0" rIns="0" bIns="0" rtlCol="0"/>
          <a:lstStyle/>
          <a:p>
            <a:endParaRPr/>
          </a:p>
        </p:txBody>
      </p:sp>
      <p:sp>
        <p:nvSpPr>
          <p:cNvPr id="7" name="object 7"/>
          <p:cNvSpPr txBox="1"/>
          <p:nvPr/>
        </p:nvSpPr>
        <p:spPr>
          <a:xfrm>
            <a:off x="615441" y="1193322"/>
            <a:ext cx="5312410" cy="4450080"/>
          </a:xfrm>
          <a:prstGeom prst="rect">
            <a:avLst/>
          </a:prstGeom>
        </p:spPr>
        <p:txBody>
          <a:bodyPr vert="horz" wrap="square" lIns="0" tIns="0" rIns="0" bIns="0" rtlCol="0">
            <a:spAutoFit/>
          </a:bodyPr>
          <a:lstStyle/>
          <a:p>
            <a:pPr marL="194945" marR="5080">
              <a:lnSpc>
                <a:spcPct val="126099"/>
              </a:lnSpc>
            </a:pPr>
            <a:r>
              <a:rPr sz="1800" spc="-35">
                <a:latin typeface="Arial"/>
                <a:cs typeface="Arial"/>
              </a:rPr>
              <a:t>Validation </a:t>
            </a:r>
            <a:r>
              <a:rPr sz="1800" spc="-5">
                <a:latin typeface="Arial"/>
                <a:cs typeface="Arial"/>
              </a:rPr>
              <a:t>process </a:t>
            </a:r>
            <a:r>
              <a:rPr sz="1800">
                <a:latin typeface="Arial"/>
                <a:cs typeface="Arial"/>
              </a:rPr>
              <a:t>of </a:t>
            </a:r>
            <a:r>
              <a:rPr sz="1800" spc="-5">
                <a:latin typeface="Arial"/>
                <a:cs typeface="Arial"/>
              </a:rPr>
              <a:t>a Bitcoin transaction by</a:t>
            </a:r>
            <a:r>
              <a:rPr sz="1800" spc="-110">
                <a:latin typeface="Arial"/>
                <a:cs typeface="Arial"/>
              </a:rPr>
              <a:t> </a:t>
            </a:r>
            <a:r>
              <a:rPr sz="1800" spc="-5">
                <a:latin typeface="Arial"/>
                <a:cs typeface="Arial"/>
              </a:rPr>
              <a:t>every  full</a:t>
            </a:r>
            <a:r>
              <a:rPr sz="1800" spc="-180">
                <a:latin typeface="Arial"/>
                <a:cs typeface="Arial"/>
              </a:rPr>
              <a:t> </a:t>
            </a:r>
            <a:r>
              <a:rPr sz="1800" spc="-5">
                <a:latin typeface="Arial"/>
                <a:cs typeface="Arial"/>
              </a:rPr>
              <a:t>node</a:t>
            </a:r>
            <a:endParaRPr sz="1800">
              <a:latin typeface="Arial"/>
              <a:cs typeface="Arial"/>
            </a:endParaRPr>
          </a:p>
          <a:p>
            <a:pPr marL="299085" marR="90805" indent="-286385">
              <a:lnSpc>
                <a:spcPct val="105700"/>
              </a:lnSpc>
              <a:spcBef>
                <a:spcPts val="245"/>
              </a:spcBef>
              <a:buChar char="•"/>
              <a:tabLst>
                <a:tab pos="299085" algn="l"/>
                <a:tab pos="299720" algn="l"/>
              </a:tabLst>
            </a:pPr>
            <a:r>
              <a:rPr sz="1800" spc="-5">
                <a:latin typeface="Arial"/>
                <a:cs typeface="Arial"/>
              </a:rPr>
              <a:t>After </a:t>
            </a:r>
            <a:r>
              <a:rPr sz="1800">
                <a:latin typeface="Arial"/>
                <a:cs typeface="Arial"/>
              </a:rPr>
              <a:t>the </a:t>
            </a:r>
            <a:r>
              <a:rPr sz="1800" spc="-5">
                <a:latin typeface="Arial"/>
                <a:cs typeface="Arial"/>
              </a:rPr>
              <a:t>Bitcoin transaction has been pushed </a:t>
            </a:r>
            <a:r>
              <a:rPr sz="1800">
                <a:latin typeface="Arial"/>
                <a:cs typeface="Arial"/>
              </a:rPr>
              <a:t>to  the decentralized </a:t>
            </a:r>
            <a:r>
              <a:rPr sz="1800" spc="-10">
                <a:latin typeface="Arial"/>
                <a:cs typeface="Arial"/>
              </a:rPr>
              <a:t>network, </a:t>
            </a:r>
            <a:r>
              <a:rPr sz="1800">
                <a:latin typeface="Arial"/>
                <a:cs typeface="Arial"/>
              </a:rPr>
              <a:t>the validation</a:t>
            </a:r>
            <a:r>
              <a:rPr sz="1800" spc="-270">
                <a:latin typeface="Arial"/>
                <a:cs typeface="Arial"/>
              </a:rPr>
              <a:t> </a:t>
            </a:r>
            <a:r>
              <a:rPr sz="1800">
                <a:latin typeface="Arial"/>
                <a:cs typeface="Arial"/>
              </a:rPr>
              <a:t>process  </a:t>
            </a:r>
            <a:r>
              <a:rPr sz="1800" spc="-5">
                <a:latin typeface="Arial"/>
                <a:cs typeface="Arial"/>
              </a:rPr>
              <a:t>by </a:t>
            </a:r>
            <a:r>
              <a:rPr sz="1800">
                <a:latin typeface="Arial"/>
                <a:cs typeface="Arial"/>
              </a:rPr>
              <a:t>the </a:t>
            </a:r>
            <a:r>
              <a:rPr sz="1800" spc="-5">
                <a:latin typeface="Arial"/>
                <a:cs typeface="Arial"/>
              </a:rPr>
              <a:t>nodes</a:t>
            </a:r>
            <a:r>
              <a:rPr sz="1800" spc="-145">
                <a:latin typeface="Arial"/>
                <a:cs typeface="Arial"/>
              </a:rPr>
              <a:t> </a:t>
            </a:r>
            <a:r>
              <a:rPr sz="1800" spc="-5">
                <a:latin typeface="Arial"/>
                <a:cs typeface="Arial"/>
              </a:rPr>
              <a:t>commences</a:t>
            </a:r>
            <a:endParaRPr sz="1800">
              <a:latin typeface="Arial"/>
              <a:cs typeface="Arial"/>
            </a:endParaRPr>
          </a:p>
          <a:p>
            <a:pPr marL="299085" marR="58419" indent="-286385">
              <a:lnSpc>
                <a:spcPct val="110000"/>
              </a:lnSpc>
              <a:buChar char="•"/>
              <a:tabLst>
                <a:tab pos="299085" algn="l"/>
                <a:tab pos="299720" algn="l"/>
              </a:tabLst>
            </a:pPr>
            <a:r>
              <a:rPr sz="1800" spc="-5">
                <a:latin typeface="Arial"/>
                <a:cs typeface="Arial"/>
              </a:rPr>
              <a:t>During </a:t>
            </a:r>
            <a:r>
              <a:rPr sz="1800">
                <a:latin typeface="Arial"/>
                <a:cs typeface="Arial"/>
              </a:rPr>
              <a:t>this process, </a:t>
            </a:r>
            <a:r>
              <a:rPr sz="1800" spc="-5">
                <a:latin typeface="Arial"/>
                <a:cs typeface="Arial"/>
              </a:rPr>
              <a:t>a series </a:t>
            </a:r>
            <a:r>
              <a:rPr sz="1800">
                <a:latin typeface="Arial"/>
                <a:cs typeface="Arial"/>
              </a:rPr>
              <a:t>of checks </a:t>
            </a:r>
            <a:r>
              <a:rPr sz="1800" spc="-5">
                <a:latin typeface="Arial"/>
                <a:cs typeface="Arial"/>
              </a:rPr>
              <a:t>are made  through the </a:t>
            </a:r>
            <a:r>
              <a:rPr sz="1800" spc="-30">
                <a:latin typeface="Arial"/>
                <a:cs typeface="Arial"/>
              </a:rPr>
              <a:t>AcceptToMemoryPool,  </a:t>
            </a:r>
            <a:r>
              <a:rPr sz="1800" spc="-15">
                <a:latin typeface="Arial"/>
                <a:cs typeface="Arial"/>
              </a:rPr>
              <a:t>CheckTransaction </a:t>
            </a:r>
            <a:r>
              <a:rPr sz="1800">
                <a:latin typeface="Arial"/>
                <a:cs typeface="Arial"/>
              </a:rPr>
              <a:t>&amp; CheckInputs functions </a:t>
            </a:r>
            <a:r>
              <a:rPr sz="1800" spc="-5">
                <a:latin typeface="Arial"/>
                <a:cs typeface="Arial"/>
              </a:rPr>
              <a:t>in</a:t>
            </a:r>
            <a:r>
              <a:rPr sz="1800" spc="-245">
                <a:latin typeface="Arial"/>
                <a:cs typeface="Arial"/>
              </a:rPr>
              <a:t> </a:t>
            </a:r>
            <a:r>
              <a:rPr sz="1800">
                <a:latin typeface="Arial"/>
                <a:cs typeface="Arial"/>
              </a:rPr>
              <a:t>the  </a:t>
            </a:r>
            <a:r>
              <a:rPr sz="1800" spc="-5">
                <a:latin typeface="Arial"/>
                <a:cs typeface="Arial"/>
              </a:rPr>
              <a:t>Bitcoin</a:t>
            </a:r>
            <a:r>
              <a:rPr sz="1800" spc="-195">
                <a:latin typeface="Arial"/>
                <a:cs typeface="Arial"/>
              </a:rPr>
              <a:t> </a:t>
            </a:r>
            <a:r>
              <a:rPr sz="1800">
                <a:latin typeface="Arial"/>
                <a:cs typeface="Arial"/>
              </a:rPr>
              <a:t>client.</a:t>
            </a:r>
          </a:p>
          <a:p>
            <a:pPr marL="1812925">
              <a:lnSpc>
                <a:spcPct val="100000"/>
              </a:lnSpc>
              <a:spcBef>
                <a:spcPts val="585"/>
              </a:spcBef>
            </a:pPr>
            <a:r>
              <a:rPr sz="1800" spc="10">
                <a:latin typeface="Arial"/>
                <a:cs typeface="Arial"/>
              </a:rPr>
              <a:t>What </a:t>
            </a:r>
            <a:r>
              <a:rPr sz="1800" spc="-5">
                <a:latin typeface="Arial"/>
                <a:cs typeface="Arial"/>
              </a:rPr>
              <a:t>is</a:t>
            </a:r>
            <a:r>
              <a:rPr sz="1800" spc="-204">
                <a:latin typeface="Arial"/>
                <a:cs typeface="Arial"/>
              </a:rPr>
              <a:t> </a:t>
            </a:r>
            <a:r>
              <a:rPr sz="1800" spc="-5">
                <a:latin typeface="Arial"/>
                <a:cs typeface="Arial"/>
              </a:rPr>
              <a:t>validated?</a:t>
            </a:r>
            <a:endParaRPr sz="1800">
              <a:latin typeface="Arial"/>
              <a:cs typeface="Arial"/>
            </a:endParaRPr>
          </a:p>
          <a:p>
            <a:pPr marL="299085" marR="860425" indent="-286385">
              <a:lnSpc>
                <a:spcPct val="110000"/>
              </a:lnSpc>
              <a:spcBef>
                <a:spcPts val="615"/>
              </a:spcBef>
              <a:buChar char="•"/>
              <a:tabLst>
                <a:tab pos="299085" algn="l"/>
                <a:tab pos="299720" algn="l"/>
              </a:tabLst>
            </a:pPr>
            <a:r>
              <a:rPr sz="1800" spc="-5">
                <a:latin typeface="Arial"/>
                <a:cs typeface="Arial"/>
              </a:rPr>
              <a:t>Signatures – That only owner </a:t>
            </a:r>
            <a:r>
              <a:rPr sz="1800">
                <a:latin typeface="Arial"/>
                <a:cs typeface="Arial"/>
              </a:rPr>
              <a:t>of account  </a:t>
            </a:r>
            <a:r>
              <a:rPr sz="1800" spc="-5">
                <a:latin typeface="Arial"/>
                <a:cs typeface="Arial"/>
              </a:rPr>
              <a:t>performed </a:t>
            </a:r>
            <a:r>
              <a:rPr sz="1800">
                <a:latin typeface="Arial"/>
                <a:cs typeface="Arial"/>
              </a:rPr>
              <a:t>transactions </a:t>
            </a:r>
            <a:r>
              <a:rPr sz="1800" spc="-5">
                <a:latin typeface="Arial"/>
                <a:cs typeface="Arial"/>
              </a:rPr>
              <a:t>from </a:t>
            </a:r>
            <a:r>
              <a:rPr sz="1800">
                <a:latin typeface="Arial"/>
                <a:cs typeface="Arial"/>
              </a:rPr>
              <a:t>that</a:t>
            </a:r>
            <a:r>
              <a:rPr sz="1800" spc="-180">
                <a:latin typeface="Arial"/>
                <a:cs typeface="Arial"/>
              </a:rPr>
              <a:t> </a:t>
            </a:r>
            <a:r>
              <a:rPr sz="1800" spc="-5">
                <a:latin typeface="Arial"/>
                <a:cs typeface="Arial"/>
              </a:rPr>
              <a:t>account</a:t>
            </a:r>
            <a:endParaRPr sz="1800">
              <a:latin typeface="Arial"/>
              <a:cs typeface="Arial"/>
            </a:endParaRPr>
          </a:p>
          <a:p>
            <a:pPr marL="299085" indent="-286385">
              <a:lnSpc>
                <a:spcPct val="100000"/>
              </a:lnSpc>
              <a:spcBef>
                <a:spcPts val="210"/>
              </a:spcBef>
              <a:buChar char="•"/>
              <a:tabLst>
                <a:tab pos="299085" algn="l"/>
                <a:tab pos="299720" algn="l"/>
              </a:tabLst>
            </a:pPr>
            <a:r>
              <a:rPr sz="1800" spc="-15">
                <a:latin typeface="Arial"/>
                <a:cs typeface="Arial"/>
              </a:rPr>
              <a:t>Transaction </a:t>
            </a:r>
            <a:r>
              <a:rPr sz="1800">
                <a:latin typeface="Arial"/>
                <a:cs typeface="Arial"/>
              </a:rPr>
              <a:t>correctness – </a:t>
            </a:r>
            <a:r>
              <a:rPr sz="1800" spc="-10">
                <a:latin typeface="Arial"/>
                <a:cs typeface="Arial"/>
              </a:rPr>
              <a:t>That </a:t>
            </a:r>
            <a:r>
              <a:rPr sz="1800">
                <a:latin typeface="Arial"/>
                <a:cs typeface="Arial"/>
              </a:rPr>
              <a:t>bookkeeping</a:t>
            </a:r>
            <a:r>
              <a:rPr sz="1800" spc="-350">
                <a:latin typeface="Arial"/>
                <a:cs typeface="Arial"/>
              </a:rPr>
              <a:t> </a:t>
            </a:r>
            <a:r>
              <a:rPr sz="1800">
                <a:latin typeface="Arial"/>
                <a:cs typeface="Arial"/>
              </a:rPr>
              <a:t>is</a:t>
            </a:r>
          </a:p>
          <a:p>
            <a:pPr marL="299085">
              <a:lnSpc>
                <a:spcPct val="100000"/>
              </a:lnSpc>
              <a:spcBef>
                <a:spcPts val="215"/>
              </a:spcBef>
            </a:pPr>
            <a:r>
              <a:rPr sz="1800">
                <a:latin typeface="Arial"/>
                <a:cs typeface="Arial"/>
              </a:rPr>
              <a:t>correct </a:t>
            </a:r>
            <a:r>
              <a:rPr sz="1800" spc="-5">
                <a:latin typeface="Arial"/>
                <a:cs typeface="Arial"/>
              </a:rPr>
              <a:t>and no token is spent</a:t>
            </a:r>
            <a:r>
              <a:rPr sz="1800" spc="-229">
                <a:latin typeface="Arial"/>
                <a:cs typeface="Arial"/>
              </a:rPr>
              <a:t> </a:t>
            </a:r>
            <a:r>
              <a:rPr sz="1800" spc="-10">
                <a:latin typeface="Arial"/>
                <a:cs typeface="Arial"/>
              </a:rPr>
              <a:t>twice</a:t>
            </a:r>
            <a:endParaRPr sz="1800">
              <a:latin typeface="Arial"/>
              <a:cs typeface="Arial"/>
            </a:endParaRPr>
          </a:p>
        </p:txBody>
      </p:sp>
    </p:spTree>
    <p:extLst>
      <p:ext uri="{BB962C8B-B14F-4D97-AF65-F5344CB8AC3E}">
        <p14:creationId xmlns:p14="http://schemas.microsoft.com/office/powerpoint/2010/main" val="3882652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64" y="422302"/>
            <a:ext cx="12912437" cy="677108"/>
          </a:xfrm>
          <a:prstGeom prst="rect">
            <a:avLst/>
          </a:prstGeom>
        </p:spPr>
        <p:txBody>
          <a:bodyPr vert="horz" wrap="square" lIns="0" tIns="0" rIns="0" bIns="0" rtlCol="0">
            <a:spAutoFit/>
          </a:bodyPr>
          <a:lstStyle/>
          <a:p>
            <a:pPr marL="12700">
              <a:lnSpc>
                <a:spcPct val="100000"/>
              </a:lnSpc>
            </a:pPr>
            <a:r>
              <a:rPr sz="4400" b="0" spc="-5">
                <a:solidFill>
                  <a:schemeClr val="tx1"/>
                </a:solidFill>
                <a:latin typeface="Arial"/>
                <a:cs typeface="Arial"/>
              </a:rPr>
              <a:t>Block</a:t>
            </a:r>
            <a:r>
              <a:rPr sz="4400" b="0" spc="-245">
                <a:solidFill>
                  <a:schemeClr val="tx1"/>
                </a:solidFill>
                <a:latin typeface="Arial"/>
                <a:cs typeface="Arial"/>
              </a:rPr>
              <a:t> </a:t>
            </a:r>
            <a:r>
              <a:rPr sz="4400" b="0">
                <a:solidFill>
                  <a:schemeClr val="tx1"/>
                </a:solidFill>
                <a:latin typeface="Arial"/>
                <a:cs typeface="Arial"/>
              </a:rPr>
              <a:t>creation</a:t>
            </a:r>
          </a:p>
        </p:txBody>
      </p:sp>
      <p:sp>
        <p:nvSpPr>
          <p:cNvPr id="3" name="object 3"/>
          <p:cNvSpPr/>
          <p:nvPr/>
        </p:nvSpPr>
        <p:spPr>
          <a:xfrm>
            <a:off x="880872" y="1990344"/>
            <a:ext cx="1548130" cy="3133725"/>
          </a:xfrm>
          <a:custGeom>
            <a:avLst/>
            <a:gdLst/>
            <a:ahLst/>
            <a:cxnLst/>
            <a:rect l="l" t="t" r="r" b="b"/>
            <a:pathLst>
              <a:path w="1548130" h="3133725">
                <a:moveTo>
                  <a:pt x="1288923" y="0"/>
                </a:moveTo>
                <a:lnTo>
                  <a:pt x="255955" y="0"/>
                </a:lnTo>
                <a:lnTo>
                  <a:pt x="210261" y="4190"/>
                </a:lnTo>
                <a:lnTo>
                  <a:pt x="167131" y="16128"/>
                </a:lnTo>
                <a:lnTo>
                  <a:pt x="127304" y="35305"/>
                </a:lnTo>
                <a:lnTo>
                  <a:pt x="91541" y="60832"/>
                </a:lnTo>
                <a:lnTo>
                  <a:pt x="60591" y="92075"/>
                </a:lnTo>
                <a:lnTo>
                  <a:pt x="35217" y="128269"/>
                </a:lnTo>
                <a:lnTo>
                  <a:pt x="16154" y="168655"/>
                </a:lnTo>
                <a:lnTo>
                  <a:pt x="4165" y="212470"/>
                </a:lnTo>
                <a:lnTo>
                  <a:pt x="0" y="259079"/>
                </a:lnTo>
                <a:lnTo>
                  <a:pt x="0" y="2874644"/>
                </a:lnTo>
                <a:lnTo>
                  <a:pt x="4165" y="2921254"/>
                </a:lnTo>
                <a:lnTo>
                  <a:pt x="16154" y="2965068"/>
                </a:lnTo>
                <a:lnTo>
                  <a:pt x="35217" y="3005454"/>
                </a:lnTo>
                <a:lnTo>
                  <a:pt x="60591" y="3041649"/>
                </a:lnTo>
                <a:lnTo>
                  <a:pt x="91541" y="3072764"/>
                </a:lnTo>
                <a:lnTo>
                  <a:pt x="127304" y="3098418"/>
                </a:lnTo>
                <a:lnTo>
                  <a:pt x="167131" y="3117468"/>
                </a:lnTo>
                <a:lnTo>
                  <a:pt x="210261" y="3129533"/>
                </a:lnTo>
                <a:lnTo>
                  <a:pt x="255955" y="3133724"/>
                </a:lnTo>
                <a:lnTo>
                  <a:pt x="1288923" y="3133724"/>
                </a:lnTo>
                <a:lnTo>
                  <a:pt x="1335532" y="3129533"/>
                </a:lnTo>
                <a:lnTo>
                  <a:pt x="1379473" y="3117468"/>
                </a:lnTo>
                <a:lnTo>
                  <a:pt x="1419733" y="3098418"/>
                </a:lnTo>
                <a:lnTo>
                  <a:pt x="1455928" y="3072764"/>
                </a:lnTo>
                <a:lnTo>
                  <a:pt x="1487170" y="3041649"/>
                </a:lnTo>
                <a:lnTo>
                  <a:pt x="1512697" y="3005454"/>
                </a:lnTo>
                <a:lnTo>
                  <a:pt x="1531873" y="2965068"/>
                </a:lnTo>
                <a:lnTo>
                  <a:pt x="1543811" y="2921254"/>
                </a:lnTo>
                <a:lnTo>
                  <a:pt x="1548003" y="2874644"/>
                </a:lnTo>
                <a:lnTo>
                  <a:pt x="1548003" y="259079"/>
                </a:lnTo>
                <a:lnTo>
                  <a:pt x="1543811" y="212470"/>
                </a:lnTo>
                <a:lnTo>
                  <a:pt x="1531873" y="168655"/>
                </a:lnTo>
                <a:lnTo>
                  <a:pt x="1512697" y="128269"/>
                </a:lnTo>
                <a:lnTo>
                  <a:pt x="1487170" y="92075"/>
                </a:lnTo>
                <a:lnTo>
                  <a:pt x="1455928" y="60832"/>
                </a:lnTo>
                <a:lnTo>
                  <a:pt x="1419733" y="35305"/>
                </a:lnTo>
                <a:lnTo>
                  <a:pt x="1379473" y="16128"/>
                </a:lnTo>
                <a:lnTo>
                  <a:pt x="1335532" y="4190"/>
                </a:lnTo>
                <a:lnTo>
                  <a:pt x="1288923" y="0"/>
                </a:lnTo>
                <a:close/>
              </a:path>
            </a:pathLst>
          </a:custGeom>
          <a:solidFill>
            <a:srgbClr val="BCCCD5"/>
          </a:solidFill>
        </p:spPr>
        <p:txBody>
          <a:bodyPr wrap="square" lIns="0" tIns="0" rIns="0" bIns="0" rtlCol="0"/>
          <a:lstStyle/>
          <a:p>
            <a:endParaRPr/>
          </a:p>
        </p:txBody>
      </p:sp>
      <p:sp>
        <p:nvSpPr>
          <p:cNvPr id="4" name="object 4"/>
          <p:cNvSpPr/>
          <p:nvPr/>
        </p:nvSpPr>
        <p:spPr>
          <a:xfrm>
            <a:off x="886967" y="3364991"/>
            <a:ext cx="1536700" cy="161925"/>
          </a:xfrm>
          <a:custGeom>
            <a:avLst/>
            <a:gdLst/>
            <a:ahLst/>
            <a:cxnLst/>
            <a:rect l="l" t="t" r="r" b="b"/>
            <a:pathLst>
              <a:path w="1536700" h="161925">
                <a:moveTo>
                  <a:pt x="0" y="161925"/>
                </a:moveTo>
                <a:lnTo>
                  <a:pt x="1536445" y="161925"/>
                </a:lnTo>
                <a:lnTo>
                  <a:pt x="1536445" y="0"/>
                </a:lnTo>
                <a:lnTo>
                  <a:pt x="0" y="0"/>
                </a:lnTo>
                <a:lnTo>
                  <a:pt x="0" y="161925"/>
                </a:lnTo>
                <a:close/>
              </a:path>
            </a:pathLst>
          </a:custGeom>
          <a:solidFill>
            <a:srgbClr val="D6DFE6"/>
          </a:solidFill>
        </p:spPr>
        <p:txBody>
          <a:bodyPr wrap="square" lIns="0" tIns="0" rIns="0" bIns="0" rtlCol="0"/>
          <a:lstStyle/>
          <a:p>
            <a:endParaRPr/>
          </a:p>
        </p:txBody>
      </p:sp>
      <p:sp>
        <p:nvSpPr>
          <p:cNvPr id="5" name="object 5"/>
          <p:cNvSpPr/>
          <p:nvPr/>
        </p:nvSpPr>
        <p:spPr>
          <a:xfrm>
            <a:off x="883919" y="3523488"/>
            <a:ext cx="1542415" cy="158750"/>
          </a:xfrm>
          <a:custGeom>
            <a:avLst/>
            <a:gdLst/>
            <a:ahLst/>
            <a:cxnLst/>
            <a:rect l="l" t="t" r="r" b="b"/>
            <a:pathLst>
              <a:path w="1542414" h="158750">
                <a:moveTo>
                  <a:pt x="0" y="158242"/>
                </a:moveTo>
                <a:lnTo>
                  <a:pt x="1542161" y="158242"/>
                </a:lnTo>
                <a:lnTo>
                  <a:pt x="1542161" y="0"/>
                </a:lnTo>
                <a:lnTo>
                  <a:pt x="0" y="0"/>
                </a:lnTo>
                <a:lnTo>
                  <a:pt x="0" y="158242"/>
                </a:lnTo>
                <a:close/>
              </a:path>
            </a:pathLst>
          </a:custGeom>
          <a:solidFill>
            <a:srgbClr val="7D9CAE"/>
          </a:solidFill>
        </p:spPr>
        <p:txBody>
          <a:bodyPr wrap="square" lIns="0" tIns="0" rIns="0" bIns="0" rtlCol="0"/>
          <a:lstStyle/>
          <a:p>
            <a:endParaRPr/>
          </a:p>
        </p:txBody>
      </p:sp>
      <p:sp>
        <p:nvSpPr>
          <p:cNvPr id="6" name="object 6"/>
          <p:cNvSpPr/>
          <p:nvPr/>
        </p:nvSpPr>
        <p:spPr>
          <a:xfrm>
            <a:off x="886967" y="3681984"/>
            <a:ext cx="1536700" cy="119380"/>
          </a:xfrm>
          <a:custGeom>
            <a:avLst/>
            <a:gdLst/>
            <a:ahLst/>
            <a:cxnLst/>
            <a:rect l="l" t="t" r="r" b="b"/>
            <a:pathLst>
              <a:path w="1536700" h="119379">
                <a:moveTo>
                  <a:pt x="0" y="119125"/>
                </a:moveTo>
                <a:lnTo>
                  <a:pt x="1536445" y="119125"/>
                </a:lnTo>
                <a:lnTo>
                  <a:pt x="1536445" y="0"/>
                </a:lnTo>
                <a:lnTo>
                  <a:pt x="0" y="0"/>
                </a:lnTo>
                <a:lnTo>
                  <a:pt x="0" y="119125"/>
                </a:lnTo>
                <a:close/>
              </a:path>
            </a:pathLst>
          </a:custGeom>
          <a:solidFill>
            <a:srgbClr val="CDD6DF"/>
          </a:solidFill>
        </p:spPr>
        <p:txBody>
          <a:bodyPr wrap="square" lIns="0" tIns="0" rIns="0" bIns="0" rtlCol="0"/>
          <a:lstStyle/>
          <a:p>
            <a:endParaRPr/>
          </a:p>
        </p:txBody>
      </p:sp>
      <p:sp>
        <p:nvSpPr>
          <p:cNvPr id="7" name="object 7"/>
          <p:cNvSpPr/>
          <p:nvPr/>
        </p:nvSpPr>
        <p:spPr>
          <a:xfrm>
            <a:off x="886967" y="3044951"/>
            <a:ext cx="1536700" cy="165100"/>
          </a:xfrm>
          <a:custGeom>
            <a:avLst/>
            <a:gdLst/>
            <a:ahLst/>
            <a:cxnLst/>
            <a:rect l="l" t="t" r="r" b="b"/>
            <a:pathLst>
              <a:path w="1536700" h="165100">
                <a:moveTo>
                  <a:pt x="0" y="164846"/>
                </a:moveTo>
                <a:lnTo>
                  <a:pt x="1536445" y="164846"/>
                </a:lnTo>
                <a:lnTo>
                  <a:pt x="1536445" y="0"/>
                </a:lnTo>
                <a:lnTo>
                  <a:pt x="0" y="0"/>
                </a:lnTo>
                <a:lnTo>
                  <a:pt x="0" y="164846"/>
                </a:lnTo>
                <a:close/>
              </a:path>
            </a:pathLst>
          </a:custGeom>
          <a:solidFill>
            <a:srgbClr val="CDD6DF"/>
          </a:solidFill>
        </p:spPr>
        <p:txBody>
          <a:bodyPr wrap="square" lIns="0" tIns="0" rIns="0" bIns="0" rtlCol="0"/>
          <a:lstStyle/>
          <a:p>
            <a:endParaRPr/>
          </a:p>
        </p:txBody>
      </p:sp>
      <p:sp>
        <p:nvSpPr>
          <p:cNvPr id="8" name="object 8"/>
          <p:cNvSpPr/>
          <p:nvPr/>
        </p:nvSpPr>
        <p:spPr>
          <a:xfrm>
            <a:off x="886967" y="2938273"/>
            <a:ext cx="1536700" cy="116205"/>
          </a:xfrm>
          <a:custGeom>
            <a:avLst/>
            <a:gdLst/>
            <a:ahLst/>
            <a:cxnLst/>
            <a:rect l="l" t="t" r="r" b="b"/>
            <a:pathLst>
              <a:path w="1536700" h="116205">
                <a:moveTo>
                  <a:pt x="0" y="116203"/>
                </a:moveTo>
                <a:lnTo>
                  <a:pt x="1536445" y="116203"/>
                </a:lnTo>
                <a:lnTo>
                  <a:pt x="1536445" y="0"/>
                </a:lnTo>
                <a:lnTo>
                  <a:pt x="0" y="0"/>
                </a:lnTo>
                <a:lnTo>
                  <a:pt x="0" y="116203"/>
                </a:lnTo>
                <a:close/>
              </a:path>
            </a:pathLst>
          </a:custGeom>
          <a:solidFill>
            <a:srgbClr val="718FA6"/>
          </a:solidFill>
        </p:spPr>
        <p:txBody>
          <a:bodyPr wrap="square" lIns="0" tIns="0" rIns="0" bIns="0" rtlCol="0"/>
          <a:lstStyle/>
          <a:p>
            <a:endParaRPr/>
          </a:p>
        </p:txBody>
      </p:sp>
      <p:sp>
        <p:nvSpPr>
          <p:cNvPr id="9" name="object 9"/>
          <p:cNvSpPr/>
          <p:nvPr/>
        </p:nvSpPr>
        <p:spPr>
          <a:xfrm>
            <a:off x="886967" y="2514600"/>
            <a:ext cx="1536700" cy="424180"/>
          </a:xfrm>
          <a:custGeom>
            <a:avLst/>
            <a:gdLst/>
            <a:ahLst/>
            <a:cxnLst/>
            <a:rect l="l" t="t" r="r" b="b"/>
            <a:pathLst>
              <a:path w="1536700" h="424180">
                <a:moveTo>
                  <a:pt x="0" y="423925"/>
                </a:moveTo>
                <a:lnTo>
                  <a:pt x="1536445" y="423925"/>
                </a:lnTo>
                <a:lnTo>
                  <a:pt x="1536445" y="0"/>
                </a:lnTo>
                <a:lnTo>
                  <a:pt x="0" y="0"/>
                </a:lnTo>
                <a:lnTo>
                  <a:pt x="0" y="423925"/>
                </a:lnTo>
                <a:close/>
              </a:path>
            </a:pathLst>
          </a:custGeom>
          <a:solidFill>
            <a:srgbClr val="EDF0F4"/>
          </a:solidFill>
        </p:spPr>
        <p:txBody>
          <a:bodyPr wrap="square" lIns="0" tIns="0" rIns="0" bIns="0" rtlCol="0"/>
          <a:lstStyle/>
          <a:p>
            <a:endParaRPr/>
          </a:p>
        </p:txBody>
      </p:sp>
      <p:sp>
        <p:nvSpPr>
          <p:cNvPr id="10" name="object 10"/>
          <p:cNvSpPr/>
          <p:nvPr/>
        </p:nvSpPr>
        <p:spPr>
          <a:xfrm>
            <a:off x="883919" y="3800855"/>
            <a:ext cx="1542415" cy="469900"/>
          </a:xfrm>
          <a:custGeom>
            <a:avLst/>
            <a:gdLst/>
            <a:ahLst/>
            <a:cxnLst/>
            <a:rect l="l" t="t" r="r" b="b"/>
            <a:pathLst>
              <a:path w="1542414" h="469900">
                <a:moveTo>
                  <a:pt x="0" y="469646"/>
                </a:moveTo>
                <a:lnTo>
                  <a:pt x="1542161" y="469646"/>
                </a:lnTo>
                <a:lnTo>
                  <a:pt x="1542161" y="0"/>
                </a:lnTo>
                <a:lnTo>
                  <a:pt x="0" y="0"/>
                </a:lnTo>
                <a:lnTo>
                  <a:pt x="0" y="469646"/>
                </a:lnTo>
                <a:close/>
              </a:path>
            </a:pathLst>
          </a:custGeom>
          <a:solidFill>
            <a:srgbClr val="EDF0F4"/>
          </a:solidFill>
        </p:spPr>
        <p:txBody>
          <a:bodyPr wrap="square" lIns="0" tIns="0" rIns="0" bIns="0" rtlCol="0"/>
          <a:lstStyle/>
          <a:p>
            <a:endParaRPr/>
          </a:p>
        </p:txBody>
      </p:sp>
      <p:sp>
        <p:nvSpPr>
          <p:cNvPr id="11" name="object 11"/>
          <p:cNvSpPr/>
          <p:nvPr/>
        </p:nvSpPr>
        <p:spPr>
          <a:xfrm>
            <a:off x="4218432" y="2490216"/>
            <a:ext cx="1557655" cy="1965960"/>
          </a:xfrm>
          <a:custGeom>
            <a:avLst/>
            <a:gdLst/>
            <a:ahLst/>
            <a:cxnLst/>
            <a:rect l="l" t="t" r="r" b="b"/>
            <a:pathLst>
              <a:path w="1557654" h="1965960">
                <a:moveTo>
                  <a:pt x="1557401" y="0"/>
                </a:moveTo>
                <a:lnTo>
                  <a:pt x="0" y="0"/>
                </a:lnTo>
                <a:lnTo>
                  <a:pt x="0" y="1962912"/>
                </a:lnTo>
                <a:lnTo>
                  <a:pt x="3047" y="1965960"/>
                </a:lnTo>
                <a:lnTo>
                  <a:pt x="1554352" y="1965960"/>
                </a:lnTo>
                <a:lnTo>
                  <a:pt x="1557401" y="1962912"/>
                </a:lnTo>
                <a:lnTo>
                  <a:pt x="9143" y="1962912"/>
                </a:lnTo>
                <a:lnTo>
                  <a:pt x="3047" y="1956816"/>
                </a:lnTo>
                <a:lnTo>
                  <a:pt x="9143" y="1956816"/>
                </a:lnTo>
                <a:lnTo>
                  <a:pt x="9143" y="9144"/>
                </a:lnTo>
                <a:lnTo>
                  <a:pt x="3047" y="9144"/>
                </a:lnTo>
                <a:lnTo>
                  <a:pt x="9143" y="3048"/>
                </a:lnTo>
                <a:lnTo>
                  <a:pt x="1557401" y="3048"/>
                </a:lnTo>
                <a:lnTo>
                  <a:pt x="1557401" y="0"/>
                </a:lnTo>
                <a:close/>
              </a:path>
            </a:pathLst>
          </a:custGeom>
          <a:solidFill>
            <a:srgbClr val="000000"/>
          </a:solidFill>
        </p:spPr>
        <p:txBody>
          <a:bodyPr wrap="square" lIns="0" tIns="0" rIns="0" bIns="0" rtlCol="0"/>
          <a:lstStyle/>
          <a:p>
            <a:endParaRPr/>
          </a:p>
        </p:txBody>
      </p:sp>
      <p:graphicFrame>
        <p:nvGraphicFramePr>
          <p:cNvPr id="12" name="object 12"/>
          <p:cNvGraphicFramePr>
            <a:graphicFrameLocks noGrp="1"/>
          </p:cNvGraphicFramePr>
          <p:nvPr/>
        </p:nvGraphicFramePr>
        <p:xfrm>
          <a:off x="4216908" y="2493276"/>
          <a:ext cx="1549781" cy="1953759"/>
        </p:xfrm>
        <a:graphic>
          <a:graphicData uri="http://schemas.openxmlformats.org/drawingml/2006/table">
            <a:tbl>
              <a:tblPr firstRow="1" bandRow="1">
                <a:tableStyleId>{2D5ABB26-0587-4C30-8999-92F81FD0307C}</a:tableStyleId>
              </a:tblPr>
              <a:tblGrid>
                <a:gridCol w="1549781">
                  <a:extLst>
                    <a:ext uri="{9D8B030D-6E8A-4147-A177-3AD203B41FA5}">
                      <a16:colId xmlns:a16="http://schemas.microsoft.com/office/drawing/2014/main" val="20000"/>
                    </a:ext>
                  </a:extLst>
                </a:gridCol>
              </a:tblGrid>
              <a:tr h="326072">
                <a:tc>
                  <a:txBody>
                    <a:bodyPr/>
                    <a:lstStyle/>
                    <a:p>
                      <a:pPr marL="119380">
                        <a:lnSpc>
                          <a:spcPct val="100000"/>
                        </a:lnSpc>
                        <a:spcBef>
                          <a:spcPts val="315"/>
                        </a:spcBef>
                      </a:pPr>
                      <a:r>
                        <a:rPr sz="1400" spc="-10">
                          <a:solidFill>
                            <a:srgbClr val="EDF0F4"/>
                          </a:solidFill>
                          <a:latin typeface="Arial"/>
                          <a:cs typeface="Arial"/>
                        </a:rPr>
                        <a:t>Hash </a:t>
                      </a:r>
                      <a:r>
                        <a:rPr sz="1400" spc="-45">
                          <a:solidFill>
                            <a:srgbClr val="EDF0F4"/>
                          </a:solidFill>
                          <a:latin typeface="Arial"/>
                          <a:cs typeface="Arial"/>
                        </a:rPr>
                        <a:t>prev.</a:t>
                      </a:r>
                      <a:r>
                        <a:rPr sz="1400" spc="-235">
                          <a:solidFill>
                            <a:srgbClr val="EDF0F4"/>
                          </a:solidFill>
                          <a:latin typeface="Arial"/>
                          <a:cs typeface="Arial"/>
                        </a:rPr>
                        <a:t> </a:t>
                      </a:r>
                      <a:r>
                        <a:rPr sz="1400" spc="-5">
                          <a:solidFill>
                            <a:srgbClr val="EDF0F4"/>
                          </a:solidFill>
                          <a:latin typeface="Arial"/>
                          <a:cs typeface="Arial"/>
                        </a:rPr>
                        <a:t>block</a:t>
                      </a:r>
                      <a:endParaRPr sz="1400">
                        <a:latin typeface="Arial"/>
                        <a:cs typeface="Arial"/>
                      </a:endParaRPr>
                    </a:p>
                  </a:txBody>
                  <a:tcPr marL="0" marR="0" marT="40005" marB="0">
                    <a:lnR w="9144">
                      <a:solidFill>
                        <a:srgbClr val="000000"/>
                      </a:solidFill>
                      <a:prstDash val="solid"/>
                    </a:lnR>
                    <a:lnT w="6082">
                      <a:solidFill>
                        <a:srgbClr val="000000"/>
                      </a:solidFill>
                      <a:prstDash val="solid"/>
                    </a:lnT>
                    <a:solidFill>
                      <a:srgbClr val="718FA6"/>
                    </a:solidFill>
                  </a:tcPr>
                </a:tc>
                <a:extLst>
                  <a:ext uri="{0D108BD9-81ED-4DB2-BD59-A6C34878D82A}">
                    <a16:rowId xmlns:a16="http://schemas.microsoft.com/office/drawing/2014/main" val="10000"/>
                  </a:ext>
                </a:extLst>
              </a:tr>
              <a:tr h="323088">
                <a:tc>
                  <a:txBody>
                    <a:bodyPr/>
                    <a:lstStyle/>
                    <a:p>
                      <a:pPr marL="332740">
                        <a:lnSpc>
                          <a:spcPct val="100000"/>
                        </a:lnSpc>
                        <a:spcBef>
                          <a:spcPts val="220"/>
                        </a:spcBef>
                      </a:pPr>
                      <a:r>
                        <a:rPr sz="1400" spc="-10">
                          <a:latin typeface="Arial"/>
                          <a:cs typeface="Arial"/>
                        </a:rPr>
                        <a:t>Hash of</a:t>
                      </a:r>
                      <a:r>
                        <a:rPr sz="1400" spc="-195">
                          <a:latin typeface="Arial"/>
                          <a:cs typeface="Arial"/>
                        </a:rPr>
                        <a:t> </a:t>
                      </a:r>
                      <a:r>
                        <a:rPr sz="1400" spc="-10">
                          <a:latin typeface="Arial"/>
                          <a:cs typeface="Arial"/>
                        </a:rPr>
                        <a:t>txs</a:t>
                      </a:r>
                      <a:endParaRPr sz="1400">
                        <a:latin typeface="Arial"/>
                        <a:cs typeface="Arial"/>
                      </a:endParaRPr>
                    </a:p>
                  </a:txBody>
                  <a:tcPr marL="0" marR="0" marT="27940" marB="0">
                    <a:lnR w="9144">
                      <a:solidFill>
                        <a:srgbClr val="000000"/>
                      </a:solidFill>
                      <a:prstDash val="solid"/>
                    </a:lnR>
                    <a:solidFill>
                      <a:srgbClr val="CDD6DF"/>
                    </a:solidFill>
                  </a:tcPr>
                </a:tc>
                <a:extLst>
                  <a:ext uri="{0D108BD9-81ED-4DB2-BD59-A6C34878D82A}">
                    <a16:rowId xmlns:a16="http://schemas.microsoft.com/office/drawing/2014/main" val="10001"/>
                  </a:ext>
                </a:extLst>
              </a:tr>
              <a:tr h="327723">
                <a:tc>
                  <a:txBody>
                    <a:bodyPr/>
                    <a:lstStyle/>
                    <a:p>
                      <a:pPr marL="341630">
                        <a:lnSpc>
                          <a:spcPct val="100000"/>
                        </a:lnSpc>
                        <a:spcBef>
                          <a:spcPts val="245"/>
                        </a:spcBef>
                      </a:pPr>
                      <a:r>
                        <a:rPr sz="1400" spc="-20">
                          <a:latin typeface="Arial"/>
                          <a:cs typeface="Arial"/>
                        </a:rPr>
                        <a:t>Timestamp</a:t>
                      </a:r>
                      <a:endParaRPr sz="1400">
                        <a:latin typeface="Arial"/>
                        <a:cs typeface="Arial"/>
                      </a:endParaRPr>
                    </a:p>
                  </a:txBody>
                  <a:tcPr marL="0" marR="0" marT="31115" marB="0">
                    <a:lnR w="9144">
                      <a:solidFill>
                        <a:srgbClr val="000000"/>
                      </a:solidFill>
                      <a:prstDash val="solid"/>
                    </a:lnR>
                    <a:solidFill>
                      <a:srgbClr val="E3EAED"/>
                    </a:solidFill>
                  </a:tcPr>
                </a:tc>
                <a:extLst>
                  <a:ext uri="{0D108BD9-81ED-4DB2-BD59-A6C34878D82A}">
                    <a16:rowId xmlns:a16="http://schemas.microsoft.com/office/drawing/2014/main" val="10002"/>
                  </a:ext>
                </a:extLst>
              </a:tr>
              <a:tr h="333692">
                <a:tc>
                  <a:txBody>
                    <a:bodyPr/>
                    <a:lstStyle/>
                    <a:p>
                      <a:pPr algn="ctr">
                        <a:lnSpc>
                          <a:spcPct val="100000"/>
                        </a:lnSpc>
                        <a:spcBef>
                          <a:spcPts val="315"/>
                        </a:spcBef>
                      </a:pPr>
                      <a:r>
                        <a:rPr sz="1400" spc="-15">
                          <a:latin typeface="Arial"/>
                          <a:cs typeface="Arial"/>
                        </a:rPr>
                        <a:t>Nonce</a:t>
                      </a:r>
                      <a:endParaRPr sz="1400">
                        <a:latin typeface="Arial"/>
                        <a:cs typeface="Arial"/>
                      </a:endParaRPr>
                    </a:p>
                  </a:txBody>
                  <a:tcPr marL="0" marR="0" marT="40005" marB="0">
                    <a:lnR w="9144">
                      <a:solidFill>
                        <a:srgbClr val="000000"/>
                      </a:solidFill>
                      <a:prstDash val="solid"/>
                    </a:lnR>
                    <a:solidFill>
                      <a:srgbClr val="D6DFE6"/>
                    </a:solidFill>
                  </a:tcPr>
                </a:tc>
                <a:extLst>
                  <a:ext uri="{0D108BD9-81ED-4DB2-BD59-A6C34878D82A}">
                    <a16:rowId xmlns:a16="http://schemas.microsoft.com/office/drawing/2014/main" val="10003"/>
                  </a:ext>
                </a:extLst>
              </a:tr>
              <a:tr h="320033">
                <a:tc>
                  <a:txBody>
                    <a:bodyPr/>
                    <a:lstStyle/>
                    <a:p>
                      <a:pPr marL="485140">
                        <a:lnSpc>
                          <a:spcPct val="100000"/>
                        </a:lnSpc>
                        <a:spcBef>
                          <a:spcPts val="245"/>
                        </a:spcBef>
                      </a:pPr>
                      <a:r>
                        <a:rPr sz="1400" spc="-35">
                          <a:solidFill>
                            <a:srgbClr val="EDF0F4"/>
                          </a:solidFill>
                          <a:latin typeface="Arial"/>
                          <a:cs typeface="Arial"/>
                        </a:rPr>
                        <a:t>Version</a:t>
                      </a:r>
                      <a:endParaRPr sz="1400">
                        <a:latin typeface="Arial"/>
                        <a:cs typeface="Arial"/>
                      </a:endParaRPr>
                    </a:p>
                  </a:txBody>
                  <a:tcPr marL="0" marR="0" marT="31115" marB="0">
                    <a:lnR w="9144">
                      <a:solidFill>
                        <a:srgbClr val="000000"/>
                      </a:solidFill>
                      <a:prstDash val="solid"/>
                    </a:lnR>
                    <a:solidFill>
                      <a:srgbClr val="7D9CAE"/>
                    </a:solidFill>
                  </a:tcPr>
                </a:tc>
                <a:extLst>
                  <a:ext uri="{0D108BD9-81ED-4DB2-BD59-A6C34878D82A}">
                    <a16:rowId xmlns:a16="http://schemas.microsoft.com/office/drawing/2014/main" val="10004"/>
                  </a:ext>
                </a:extLst>
              </a:tr>
              <a:tr h="323151">
                <a:tc>
                  <a:txBody>
                    <a:bodyPr/>
                    <a:lstStyle/>
                    <a:p>
                      <a:pPr marL="320040">
                        <a:lnSpc>
                          <a:spcPct val="100000"/>
                        </a:lnSpc>
                        <a:spcBef>
                          <a:spcPts val="315"/>
                        </a:spcBef>
                      </a:pPr>
                      <a:r>
                        <a:rPr sz="1400" spc="-15">
                          <a:latin typeface="Arial"/>
                          <a:cs typeface="Arial"/>
                        </a:rPr>
                        <a:t>Difficulty</a:t>
                      </a:r>
                      <a:endParaRPr sz="1400">
                        <a:latin typeface="Arial"/>
                        <a:cs typeface="Arial"/>
                      </a:endParaRPr>
                    </a:p>
                  </a:txBody>
                  <a:tcPr marL="0" marR="0" marT="40005" marB="0">
                    <a:lnR w="9144">
                      <a:solidFill>
                        <a:srgbClr val="000000"/>
                      </a:solidFill>
                      <a:prstDash val="solid"/>
                    </a:lnR>
                    <a:lnB w="6095">
                      <a:solidFill>
                        <a:srgbClr val="000000"/>
                      </a:solidFill>
                      <a:prstDash val="solid"/>
                    </a:lnB>
                    <a:solidFill>
                      <a:srgbClr val="CDD6DF"/>
                    </a:solidFill>
                  </a:tcPr>
                </a:tc>
                <a:extLst>
                  <a:ext uri="{0D108BD9-81ED-4DB2-BD59-A6C34878D82A}">
                    <a16:rowId xmlns:a16="http://schemas.microsoft.com/office/drawing/2014/main" val="10005"/>
                  </a:ext>
                </a:extLst>
              </a:tr>
            </a:tbl>
          </a:graphicData>
        </a:graphic>
      </p:graphicFrame>
      <p:sp>
        <p:nvSpPr>
          <p:cNvPr id="13" name="object 13"/>
          <p:cNvSpPr/>
          <p:nvPr/>
        </p:nvSpPr>
        <p:spPr>
          <a:xfrm>
            <a:off x="880872" y="2929127"/>
            <a:ext cx="1545590" cy="877569"/>
          </a:xfrm>
          <a:custGeom>
            <a:avLst/>
            <a:gdLst/>
            <a:ahLst/>
            <a:cxnLst/>
            <a:rect l="l" t="t" r="r" b="b"/>
            <a:pathLst>
              <a:path w="1545589" h="877570">
                <a:moveTo>
                  <a:pt x="1545082" y="0"/>
                </a:moveTo>
                <a:lnTo>
                  <a:pt x="0" y="0"/>
                </a:lnTo>
                <a:lnTo>
                  <a:pt x="0" y="874395"/>
                </a:lnTo>
                <a:lnTo>
                  <a:pt x="3035" y="877443"/>
                </a:lnTo>
                <a:lnTo>
                  <a:pt x="1545082" y="877443"/>
                </a:lnTo>
                <a:lnTo>
                  <a:pt x="1545082" y="871347"/>
                </a:lnTo>
                <a:lnTo>
                  <a:pt x="9131" y="871347"/>
                </a:lnTo>
                <a:lnTo>
                  <a:pt x="6096" y="868299"/>
                </a:lnTo>
                <a:lnTo>
                  <a:pt x="9131" y="868299"/>
                </a:lnTo>
                <a:lnTo>
                  <a:pt x="9131" y="9144"/>
                </a:lnTo>
                <a:lnTo>
                  <a:pt x="6096" y="9144"/>
                </a:lnTo>
                <a:lnTo>
                  <a:pt x="9131" y="3048"/>
                </a:lnTo>
                <a:lnTo>
                  <a:pt x="1545082" y="3048"/>
                </a:lnTo>
                <a:lnTo>
                  <a:pt x="1545082" y="0"/>
                </a:lnTo>
                <a:close/>
              </a:path>
            </a:pathLst>
          </a:custGeom>
          <a:solidFill>
            <a:srgbClr val="000000"/>
          </a:solidFill>
        </p:spPr>
        <p:txBody>
          <a:bodyPr wrap="square" lIns="0" tIns="0" rIns="0" bIns="0" rtlCol="0"/>
          <a:lstStyle/>
          <a:p>
            <a:endParaRPr/>
          </a:p>
        </p:txBody>
      </p:sp>
      <p:sp>
        <p:nvSpPr>
          <p:cNvPr id="14" name="object 14"/>
          <p:cNvSpPr/>
          <p:nvPr/>
        </p:nvSpPr>
        <p:spPr>
          <a:xfrm>
            <a:off x="890003" y="3798951"/>
            <a:ext cx="1527175" cy="0"/>
          </a:xfrm>
          <a:custGeom>
            <a:avLst/>
            <a:gdLst/>
            <a:ahLst/>
            <a:cxnLst/>
            <a:rect l="l" t="t" r="r" b="b"/>
            <a:pathLst>
              <a:path w="1527175">
                <a:moveTo>
                  <a:pt x="0" y="0"/>
                </a:moveTo>
                <a:lnTo>
                  <a:pt x="1526793" y="0"/>
                </a:lnTo>
              </a:path>
            </a:pathLst>
          </a:custGeom>
          <a:ln w="3175">
            <a:solidFill>
              <a:srgbClr val="000000"/>
            </a:solidFill>
          </a:ln>
        </p:spPr>
        <p:txBody>
          <a:bodyPr wrap="square" lIns="0" tIns="0" rIns="0" bIns="0" rtlCol="0"/>
          <a:lstStyle/>
          <a:p>
            <a:endParaRPr/>
          </a:p>
        </p:txBody>
      </p:sp>
      <p:sp>
        <p:nvSpPr>
          <p:cNvPr id="15" name="object 15"/>
          <p:cNvSpPr/>
          <p:nvPr/>
        </p:nvSpPr>
        <p:spPr>
          <a:xfrm>
            <a:off x="2421382" y="2932176"/>
            <a:ext cx="0" cy="868680"/>
          </a:xfrm>
          <a:custGeom>
            <a:avLst/>
            <a:gdLst/>
            <a:ahLst/>
            <a:cxnLst/>
            <a:rect l="l" t="t" r="r" b="b"/>
            <a:pathLst>
              <a:path h="868679">
                <a:moveTo>
                  <a:pt x="0" y="0"/>
                </a:moveTo>
                <a:lnTo>
                  <a:pt x="0" y="868299"/>
                </a:lnTo>
              </a:path>
            </a:pathLst>
          </a:custGeom>
          <a:ln w="9143">
            <a:solidFill>
              <a:srgbClr val="000000"/>
            </a:solidFill>
          </a:ln>
        </p:spPr>
        <p:txBody>
          <a:bodyPr wrap="square" lIns="0" tIns="0" rIns="0" bIns="0" rtlCol="0"/>
          <a:lstStyle/>
          <a:p>
            <a:endParaRPr/>
          </a:p>
        </p:txBody>
      </p:sp>
      <p:sp>
        <p:nvSpPr>
          <p:cNvPr id="16" name="object 16"/>
          <p:cNvSpPr/>
          <p:nvPr/>
        </p:nvSpPr>
        <p:spPr>
          <a:xfrm>
            <a:off x="890003" y="2935225"/>
            <a:ext cx="1527175" cy="0"/>
          </a:xfrm>
          <a:custGeom>
            <a:avLst/>
            <a:gdLst/>
            <a:ahLst/>
            <a:cxnLst/>
            <a:rect l="l" t="t" r="r" b="b"/>
            <a:pathLst>
              <a:path w="1527175">
                <a:moveTo>
                  <a:pt x="0" y="0"/>
                </a:moveTo>
                <a:lnTo>
                  <a:pt x="1526793" y="0"/>
                </a:lnTo>
              </a:path>
            </a:pathLst>
          </a:custGeom>
          <a:ln w="6093">
            <a:solidFill>
              <a:srgbClr val="000000"/>
            </a:solidFill>
          </a:ln>
        </p:spPr>
        <p:txBody>
          <a:bodyPr wrap="square" lIns="0" tIns="0" rIns="0" bIns="0" rtlCol="0"/>
          <a:lstStyle/>
          <a:p>
            <a:endParaRPr/>
          </a:p>
        </p:txBody>
      </p:sp>
      <p:sp>
        <p:nvSpPr>
          <p:cNvPr id="17" name="object 17"/>
          <p:cNvSpPr/>
          <p:nvPr/>
        </p:nvSpPr>
        <p:spPr>
          <a:xfrm>
            <a:off x="5985164" y="2111755"/>
            <a:ext cx="6096000" cy="2569468"/>
          </a:xfrm>
          <a:prstGeom prst="rect">
            <a:avLst/>
          </a:prstGeom>
          <a:blipFill>
            <a:blip r:embed="rId2" cstate="print"/>
            <a:stretch>
              <a:fillRect/>
            </a:stretch>
          </a:blipFill>
        </p:spPr>
        <p:txBody>
          <a:bodyPr wrap="square" lIns="0" tIns="0" rIns="0" bIns="0" rtlCol="0"/>
          <a:lstStyle/>
          <a:p>
            <a:endParaRPr/>
          </a:p>
        </p:txBody>
      </p:sp>
      <p:sp>
        <p:nvSpPr>
          <p:cNvPr id="18" name="object 18"/>
          <p:cNvSpPr txBox="1"/>
          <p:nvPr/>
        </p:nvSpPr>
        <p:spPr>
          <a:xfrm>
            <a:off x="627887" y="1450847"/>
            <a:ext cx="5474335" cy="360680"/>
          </a:xfrm>
          <a:prstGeom prst="rect">
            <a:avLst/>
          </a:prstGeom>
          <a:solidFill>
            <a:srgbClr val="A3DFDF"/>
          </a:solidFill>
        </p:spPr>
        <p:txBody>
          <a:bodyPr vert="horz" wrap="square" lIns="0" tIns="0" rIns="0" bIns="0" rtlCol="0">
            <a:spAutoFit/>
          </a:bodyPr>
          <a:lstStyle/>
          <a:p>
            <a:pPr marL="1515110">
              <a:lnSpc>
                <a:spcPts val="2055"/>
              </a:lnSpc>
            </a:pPr>
            <a:r>
              <a:rPr sz="1800" spc="-5">
                <a:latin typeface="Arial"/>
                <a:cs typeface="Arial"/>
              </a:rPr>
              <a:t>Building </a:t>
            </a:r>
            <a:r>
              <a:rPr sz="1800">
                <a:latin typeface="Arial"/>
                <a:cs typeface="Arial"/>
              </a:rPr>
              <a:t>of </a:t>
            </a:r>
            <a:r>
              <a:rPr sz="1800" spc="-5">
                <a:latin typeface="Arial"/>
                <a:cs typeface="Arial"/>
              </a:rPr>
              <a:t>block</a:t>
            </a:r>
            <a:r>
              <a:rPr sz="1800" spc="-155">
                <a:latin typeface="Arial"/>
                <a:cs typeface="Arial"/>
              </a:rPr>
              <a:t> </a:t>
            </a:r>
            <a:r>
              <a:rPr sz="1800" spc="-5">
                <a:latin typeface="Arial"/>
                <a:cs typeface="Arial"/>
              </a:rPr>
              <a:t>header</a:t>
            </a:r>
            <a:endParaRPr sz="1800">
              <a:latin typeface="Arial"/>
              <a:cs typeface="Arial"/>
            </a:endParaRPr>
          </a:p>
        </p:txBody>
      </p:sp>
      <p:sp>
        <p:nvSpPr>
          <p:cNvPr id="19" name="object 19"/>
          <p:cNvSpPr txBox="1"/>
          <p:nvPr/>
        </p:nvSpPr>
        <p:spPr>
          <a:xfrm>
            <a:off x="6254496" y="1450847"/>
            <a:ext cx="5471160" cy="360680"/>
          </a:xfrm>
          <a:prstGeom prst="rect">
            <a:avLst/>
          </a:prstGeom>
          <a:solidFill>
            <a:srgbClr val="A3DFDF"/>
          </a:solidFill>
        </p:spPr>
        <p:txBody>
          <a:bodyPr vert="horz" wrap="square" lIns="0" tIns="0" rIns="0" bIns="0" rtlCol="0">
            <a:spAutoFit/>
          </a:bodyPr>
          <a:lstStyle/>
          <a:p>
            <a:pPr algn="ctr">
              <a:lnSpc>
                <a:spcPts val="2055"/>
              </a:lnSpc>
            </a:pPr>
            <a:r>
              <a:rPr sz="1800" spc="-10">
                <a:latin typeface="Arial"/>
                <a:cs typeface="Arial"/>
              </a:rPr>
              <a:t>Example</a:t>
            </a:r>
            <a:r>
              <a:rPr sz="1800" spc="-140">
                <a:latin typeface="Arial"/>
                <a:cs typeface="Arial"/>
              </a:rPr>
              <a:t> </a:t>
            </a:r>
            <a:r>
              <a:rPr sz="1800" spc="-5">
                <a:latin typeface="Arial"/>
                <a:cs typeface="Arial"/>
              </a:rPr>
              <a:t>block</a:t>
            </a:r>
            <a:endParaRPr sz="1800">
              <a:latin typeface="Arial"/>
              <a:cs typeface="Arial"/>
            </a:endParaRPr>
          </a:p>
        </p:txBody>
      </p:sp>
      <p:sp>
        <p:nvSpPr>
          <p:cNvPr id="20" name="object 20"/>
          <p:cNvSpPr/>
          <p:nvPr/>
        </p:nvSpPr>
        <p:spPr>
          <a:xfrm>
            <a:off x="3142488" y="2962655"/>
            <a:ext cx="478790" cy="814069"/>
          </a:xfrm>
          <a:custGeom>
            <a:avLst/>
            <a:gdLst/>
            <a:ahLst/>
            <a:cxnLst/>
            <a:rect l="l" t="t" r="r" b="b"/>
            <a:pathLst>
              <a:path w="478789" h="814070">
                <a:moveTo>
                  <a:pt x="0" y="0"/>
                </a:moveTo>
                <a:lnTo>
                  <a:pt x="0" y="813562"/>
                </a:lnTo>
                <a:lnTo>
                  <a:pt x="478282" y="408305"/>
                </a:lnTo>
                <a:lnTo>
                  <a:pt x="0" y="0"/>
                </a:lnTo>
                <a:close/>
              </a:path>
            </a:pathLst>
          </a:custGeom>
          <a:solidFill>
            <a:srgbClr val="A3DFDF"/>
          </a:solidFill>
        </p:spPr>
        <p:txBody>
          <a:bodyPr wrap="square" lIns="0" tIns="0" rIns="0" bIns="0" rtlCol="0"/>
          <a:lstStyle/>
          <a:p>
            <a:endParaRPr/>
          </a:p>
        </p:txBody>
      </p:sp>
      <p:sp>
        <p:nvSpPr>
          <p:cNvPr id="21" name="object 21"/>
          <p:cNvSpPr txBox="1"/>
          <p:nvPr/>
        </p:nvSpPr>
        <p:spPr>
          <a:xfrm>
            <a:off x="615441" y="2111755"/>
            <a:ext cx="4473575" cy="3719829"/>
          </a:xfrm>
          <a:prstGeom prst="rect">
            <a:avLst/>
          </a:prstGeom>
        </p:spPr>
        <p:txBody>
          <a:bodyPr vert="horz" wrap="square" lIns="0" tIns="0" rIns="0" bIns="0" rtlCol="0">
            <a:spAutoFit/>
          </a:bodyPr>
          <a:lstStyle/>
          <a:p>
            <a:pPr marR="2381885" algn="ctr">
              <a:lnSpc>
                <a:spcPct val="100000"/>
              </a:lnSpc>
            </a:pPr>
            <a:r>
              <a:rPr sz="1500" spc="-5">
                <a:latin typeface="Arial"/>
                <a:cs typeface="Arial"/>
              </a:rPr>
              <a:t>Block</a:t>
            </a:r>
            <a:r>
              <a:rPr sz="1500" spc="-200">
                <a:latin typeface="Arial"/>
                <a:cs typeface="Arial"/>
              </a:rPr>
              <a:t> </a:t>
            </a:r>
            <a:r>
              <a:rPr sz="1500" spc="-5">
                <a:latin typeface="Arial"/>
                <a:cs typeface="Arial"/>
              </a:rPr>
              <a:t>#31415</a:t>
            </a:r>
            <a:endParaRPr sz="1500">
              <a:latin typeface="Arial"/>
              <a:cs typeface="Arial"/>
            </a:endParaRPr>
          </a:p>
          <a:p>
            <a:pPr>
              <a:lnSpc>
                <a:spcPct val="100000"/>
              </a:lnSpc>
              <a:spcBef>
                <a:spcPts val="25"/>
              </a:spcBef>
            </a:pPr>
            <a:endParaRPr sz="1750">
              <a:latin typeface="Times New Roman"/>
              <a:cs typeface="Times New Roman"/>
            </a:endParaRPr>
          </a:p>
          <a:p>
            <a:pPr marR="2384425" algn="ctr">
              <a:lnSpc>
                <a:spcPct val="100000"/>
              </a:lnSpc>
            </a:pPr>
            <a:r>
              <a:rPr sz="1500" spc="-5">
                <a:latin typeface="Arial"/>
                <a:cs typeface="Arial"/>
              </a:rPr>
              <a:t>Block</a:t>
            </a:r>
            <a:r>
              <a:rPr sz="1500" spc="-215">
                <a:latin typeface="Arial"/>
                <a:cs typeface="Arial"/>
              </a:rPr>
              <a:t> </a:t>
            </a:r>
            <a:r>
              <a:rPr sz="1500" spc="-10">
                <a:latin typeface="Arial"/>
                <a:cs typeface="Arial"/>
              </a:rPr>
              <a:t>size</a:t>
            </a:r>
            <a:endParaRPr sz="1500">
              <a:latin typeface="Arial"/>
              <a:cs typeface="Arial"/>
            </a:endParaRPr>
          </a:p>
          <a:p>
            <a:pPr>
              <a:lnSpc>
                <a:spcPct val="100000"/>
              </a:lnSpc>
            </a:pPr>
            <a:endParaRPr sz="1700">
              <a:latin typeface="Times New Roman"/>
              <a:cs typeface="Times New Roman"/>
            </a:endParaRPr>
          </a:p>
          <a:p>
            <a:pPr marR="2382520" algn="ctr">
              <a:lnSpc>
                <a:spcPct val="100000"/>
              </a:lnSpc>
              <a:spcBef>
                <a:spcPts val="980"/>
              </a:spcBef>
            </a:pPr>
            <a:r>
              <a:rPr sz="1500" spc="-5">
                <a:latin typeface="Arial"/>
                <a:cs typeface="Arial"/>
              </a:rPr>
              <a:t>Block</a:t>
            </a:r>
            <a:r>
              <a:rPr sz="1500" spc="-204">
                <a:latin typeface="Arial"/>
                <a:cs typeface="Arial"/>
              </a:rPr>
              <a:t> </a:t>
            </a:r>
            <a:r>
              <a:rPr sz="1500" spc="-5">
                <a:latin typeface="Arial"/>
                <a:cs typeface="Arial"/>
              </a:rPr>
              <a:t>header</a:t>
            </a:r>
            <a:endParaRPr sz="1500">
              <a:latin typeface="Arial"/>
              <a:cs typeface="Arial"/>
            </a:endParaRPr>
          </a:p>
          <a:p>
            <a:pPr>
              <a:lnSpc>
                <a:spcPct val="100000"/>
              </a:lnSpc>
              <a:spcBef>
                <a:spcPts val="5"/>
              </a:spcBef>
            </a:pPr>
            <a:endParaRPr sz="2400">
              <a:latin typeface="Times New Roman"/>
              <a:cs typeface="Times New Roman"/>
            </a:endParaRPr>
          </a:p>
          <a:p>
            <a:pPr marR="2383790" algn="ctr">
              <a:lnSpc>
                <a:spcPct val="100000"/>
              </a:lnSpc>
              <a:spcBef>
                <a:spcPts val="5"/>
              </a:spcBef>
            </a:pPr>
            <a:r>
              <a:rPr sz="1500">
                <a:latin typeface="Arial"/>
                <a:cs typeface="Arial"/>
              </a:rPr>
              <a:t>No.</a:t>
            </a:r>
            <a:r>
              <a:rPr sz="1500" spc="-110">
                <a:latin typeface="Arial"/>
                <a:cs typeface="Arial"/>
              </a:rPr>
              <a:t> </a:t>
            </a:r>
            <a:r>
              <a:rPr sz="1500">
                <a:latin typeface="Arial"/>
                <a:cs typeface="Arial"/>
              </a:rPr>
              <a:t>of</a:t>
            </a:r>
          </a:p>
          <a:p>
            <a:pPr marR="2378710" algn="ctr">
              <a:lnSpc>
                <a:spcPct val="100000"/>
              </a:lnSpc>
              <a:spcBef>
                <a:spcPts val="165"/>
              </a:spcBef>
            </a:pPr>
            <a:r>
              <a:rPr sz="1500" spc="-10">
                <a:latin typeface="Arial"/>
                <a:cs typeface="Arial"/>
              </a:rPr>
              <a:t>Transactions</a:t>
            </a:r>
            <a:endParaRPr sz="1500">
              <a:latin typeface="Arial"/>
              <a:cs typeface="Arial"/>
            </a:endParaRPr>
          </a:p>
          <a:p>
            <a:pPr>
              <a:lnSpc>
                <a:spcPct val="100000"/>
              </a:lnSpc>
              <a:spcBef>
                <a:spcPts val="20"/>
              </a:spcBef>
            </a:pPr>
            <a:endParaRPr sz="2200">
              <a:latin typeface="Times New Roman"/>
              <a:cs typeface="Times New Roman"/>
            </a:endParaRPr>
          </a:p>
          <a:p>
            <a:pPr marR="2376170" algn="ctr">
              <a:lnSpc>
                <a:spcPct val="100000"/>
              </a:lnSpc>
            </a:pPr>
            <a:r>
              <a:rPr sz="1500" spc="-15">
                <a:latin typeface="Arial"/>
                <a:cs typeface="Arial"/>
              </a:rPr>
              <a:t>Transactions</a:t>
            </a:r>
            <a:endParaRPr sz="1500">
              <a:latin typeface="Arial"/>
              <a:cs typeface="Arial"/>
            </a:endParaRPr>
          </a:p>
          <a:p>
            <a:pPr>
              <a:lnSpc>
                <a:spcPct val="100000"/>
              </a:lnSpc>
            </a:pPr>
            <a:endParaRPr sz="1700">
              <a:latin typeface="Times New Roman"/>
              <a:cs typeface="Times New Roman"/>
            </a:endParaRPr>
          </a:p>
          <a:p>
            <a:pPr marL="299085" marR="5080" indent="-286385">
              <a:lnSpc>
                <a:spcPct val="110000"/>
              </a:lnSpc>
              <a:spcBef>
                <a:spcPts val="1195"/>
              </a:spcBef>
              <a:buChar char="•"/>
              <a:tabLst>
                <a:tab pos="299085" algn="l"/>
                <a:tab pos="299720" algn="l"/>
              </a:tabLst>
            </a:pPr>
            <a:r>
              <a:rPr sz="1800" spc="-5">
                <a:latin typeface="Arial"/>
                <a:cs typeface="Arial"/>
              </a:rPr>
              <a:t>The block header is built after </a:t>
            </a:r>
            <a:r>
              <a:rPr sz="1800">
                <a:latin typeface="Arial"/>
                <a:cs typeface="Arial"/>
              </a:rPr>
              <a:t>the </a:t>
            </a:r>
            <a:r>
              <a:rPr sz="1800" spc="-5">
                <a:latin typeface="Arial"/>
                <a:cs typeface="Arial"/>
              </a:rPr>
              <a:t>hash</a:t>
            </a:r>
            <a:r>
              <a:rPr sz="1800" spc="-190">
                <a:latin typeface="Arial"/>
                <a:cs typeface="Arial"/>
              </a:rPr>
              <a:t> </a:t>
            </a:r>
            <a:r>
              <a:rPr sz="1800">
                <a:latin typeface="Arial"/>
                <a:cs typeface="Arial"/>
              </a:rPr>
              <a:t>of  transactions </a:t>
            </a:r>
            <a:r>
              <a:rPr sz="1800" spc="-5">
                <a:latin typeface="Arial"/>
                <a:cs typeface="Arial"/>
              </a:rPr>
              <a:t>is</a:t>
            </a:r>
            <a:r>
              <a:rPr sz="1800" spc="-210">
                <a:latin typeface="Arial"/>
                <a:cs typeface="Arial"/>
              </a:rPr>
              <a:t> </a:t>
            </a:r>
            <a:r>
              <a:rPr sz="1800" spc="-5">
                <a:latin typeface="Arial"/>
                <a:cs typeface="Arial"/>
              </a:rPr>
              <a:t>found</a:t>
            </a:r>
            <a:endParaRPr sz="1800">
              <a:latin typeface="Arial"/>
              <a:cs typeface="Arial"/>
            </a:endParaRPr>
          </a:p>
        </p:txBody>
      </p:sp>
    </p:spTree>
    <p:extLst>
      <p:ext uri="{BB962C8B-B14F-4D97-AF65-F5344CB8AC3E}">
        <p14:creationId xmlns:p14="http://schemas.microsoft.com/office/powerpoint/2010/main" val="323269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2629" y="126376"/>
            <a:ext cx="10606741" cy="338554"/>
          </a:xfrm>
          <a:prstGeom prst="rect">
            <a:avLst/>
          </a:prstGeom>
        </p:spPr>
        <p:txBody>
          <a:bodyPr vert="horz" wrap="square" lIns="0" tIns="0" rIns="0" bIns="0" rtlCol="0">
            <a:spAutoFit/>
          </a:bodyPr>
          <a:lstStyle/>
          <a:p>
            <a:pPr marL="12700">
              <a:lnSpc>
                <a:spcPct val="100000"/>
              </a:lnSpc>
            </a:pPr>
            <a:r>
              <a:rPr sz="2200" spc="-10">
                <a:solidFill>
                  <a:srgbClr val="00626C"/>
                </a:solidFill>
                <a:latin typeface="Arial"/>
                <a:cs typeface="Arial"/>
              </a:rPr>
              <a:t>Content </a:t>
            </a:r>
            <a:r>
              <a:rPr sz="2200" spc="-5">
                <a:solidFill>
                  <a:srgbClr val="00626C"/>
                </a:solidFill>
                <a:latin typeface="Arial"/>
                <a:cs typeface="Arial"/>
              </a:rPr>
              <a:t>of </a:t>
            </a:r>
            <a:r>
              <a:rPr sz="2200">
                <a:solidFill>
                  <a:srgbClr val="00626C"/>
                </a:solidFill>
                <a:latin typeface="Arial"/>
                <a:cs typeface="Arial"/>
              </a:rPr>
              <a:t>a </a:t>
            </a:r>
            <a:r>
              <a:rPr sz="2200" spc="-5">
                <a:solidFill>
                  <a:srgbClr val="00626C"/>
                </a:solidFill>
                <a:latin typeface="Arial"/>
                <a:cs typeface="Arial"/>
              </a:rPr>
              <a:t>block</a:t>
            </a:r>
            <a:r>
              <a:rPr sz="2200" spc="-175">
                <a:solidFill>
                  <a:srgbClr val="00626C"/>
                </a:solidFill>
                <a:latin typeface="Arial"/>
                <a:cs typeface="Arial"/>
              </a:rPr>
              <a:t> </a:t>
            </a:r>
            <a:r>
              <a:rPr sz="2200" spc="-10">
                <a:solidFill>
                  <a:srgbClr val="00626C"/>
                </a:solidFill>
                <a:latin typeface="Arial"/>
                <a:cs typeface="Arial"/>
              </a:rPr>
              <a:t>header</a:t>
            </a:r>
            <a:endParaRPr sz="2200">
              <a:latin typeface="Arial"/>
              <a:cs typeface="Arial"/>
            </a:endParaRPr>
          </a:p>
        </p:txBody>
      </p:sp>
      <p:graphicFrame>
        <p:nvGraphicFramePr>
          <p:cNvPr id="3" name="object 3"/>
          <p:cNvGraphicFramePr>
            <a:graphicFrameLocks noGrp="1"/>
          </p:cNvGraphicFramePr>
          <p:nvPr/>
        </p:nvGraphicFramePr>
        <p:xfrm>
          <a:off x="601967" y="1411224"/>
          <a:ext cx="11102351" cy="4869178"/>
        </p:xfrm>
        <a:graphic>
          <a:graphicData uri="http://schemas.openxmlformats.org/drawingml/2006/table">
            <a:tbl>
              <a:tblPr firstRow="1" bandRow="1">
                <a:tableStyleId>{2D5ABB26-0587-4C30-8999-92F81FD0307C}</a:tableStyleId>
              </a:tblPr>
              <a:tblGrid>
                <a:gridCol w="2267724">
                  <a:extLst>
                    <a:ext uri="{9D8B030D-6E8A-4147-A177-3AD203B41FA5}">
                      <a16:colId xmlns:a16="http://schemas.microsoft.com/office/drawing/2014/main" val="20000"/>
                    </a:ext>
                  </a:extLst>
                </a:gridCol>
                <a:gridCol w="3995928">
                  <a:extLst>
                    <a:ext uri="{9D8B030D-6E8A-4147-A177-3AD203B41FA5}">
                      <a16:colId xmlns:a16="http://schemas.microsoft.com/office/drawing/2014/main" val="20001"/>
                    </a:ext>
                  </a:extLst>
                </a:gridCol>
                <a:gridCol w="4139184">
                  <a:extLst>
                    <a:ext uri="{9D8B030D-6E8A-4147-A177-3AD203B41FA5}">
                      <a16:colId xmlns:a16="http://schemas.microsoft.com/office/drawing/2014/main" val="20002"/>
                    </a:ext>
                  </a:extLst>
                </a:gridCol>
                <a:gridCol w="699515">
                  <a:extLst>
                    <a:ext uri="{9D8B030D-6E8A-4147-A177-3AD203B41FA5}">
                      <a16:colId xmlns:a16="http://schemas.microsoft.com/office/drawing/2014/main" val="20003"/>
                    </a:ext>
                  </a:extLst>
                </a:gridCol>
              </a:tblGrid>
              <a:tr h="405384">
                <a:tc>
                  <a:txBody>
                    <a:bodyPr/>
                    <a:lstStyle/>
                    <a:p>
                      <a:pPr marL="62230">
                        <a:lnSpc>
                          <a:spcPct val="100000"/>
                        </a:lnSpc>
                        <a:spcBef>
                          <a:spcPts val="165"/>
                        </a:spcBef>
                      </a:pPr>
                      <a:r>
                        <a:rPr sz="1800" b="1">
                          <a:latin typeface="Arial"/>
                          <a:cs typeface="Arial"/>
                        </a:rPr>
                        <a:t>Field</a:t>
                      </a:r>
                      <a:endParaRPr sz="1800">
                        <a:latin typeface="Arial"/>
                        <a:cs typeface="Arial"/>
                      </a:endParaRPr>
                    </a:p>
                  </a:txBody>
                  <a:tcPr marL="0" marR="0" marT="20955" marB="0">
                    <a:lnL w="27430">
                      <a:solidFill>
                        <a:srgbClr val="FFFFFF"/>
                      </a:solidFill>
                      <a:prstDash val="solid"/>
                    </a:lnL>
                    <a:lnR w="27419">
                      <a:solidFill>
                        <a:srgbClr val="FFFFFF"/>
                      </a:solidFill>
                      <a:prstDash val="solid"/>
                    </a:lnR>
                    <a:lnT w="30478">
                      <a:solidFill>
                        <a:srgbClr val="FFFFFF"/>
                      </a:solidFill>
                      <a:prstDash val="solid"/>
                    </a:lnT>
                    <a:lnB w="30467">
                      <a:solidFill>
                        <a:srgbClr val="FFFFFF"/>
                      </a:solidFill>
                      <a:prstDash val="solid"/>
                    </a:lnB>
                    <a:solidFill>
                      <a:srgbClr val="A3DFDF"/>
                    </a:solidFill>
                  </a:tcPr>
                </a:tc>
                <a:tc>
                  <a:txBody>
                    <a:bodyPr/>
                    <a:lstStyle/>
                    <a:p>
                      <a:pPr marL="62230">
                        <a:lnSpc>
                          <a:spcPct val="100000"/>
                        </a:lnSpc>
                        <a:spcBef>
                          <a:spcPts val="165"/>
                        </a:spcBef>
                      </a:pPr>
                      <a:r>
                        <a:rPr sz="1800" b="1">
                          <a:latin typeface="Arial"/>
                          <a:cs typeface="Arial"/>
                        </a:rPr>
                        <a:t>Purpose</a:t>
                      </a:r>
                      <a:endParaRPr sz="1800">
                        <a:latin typeface="Arial"/>
                        <a:cs typeface="Arial"/>
                      </a:endParaRPr>
                    </a:p>
                  </a:txBody>
                  <a:tcPr marL="0" marR="0" marT="20955" marB="0">
                    <a:lnL w="27419">
                      <a:solidFill>
                        <a:srgbClr val="FFFFFF"/>
                      </a:solidFill>
                      <a:prstDash val="solid"/>
                    </a:lnL>
                    <a:lnR w="27430">
                      <a:solidFill>
                        <a:srgbClr val="FFFFFF"/>
                      </a:solidFill>
                      <a:prstDash val="solid"/>
                    </a:lnR>
                    <a:lnT w="30478">
                      <a:solidFill>
                        <a:srgbClr val="FFFFFF"/>
                      </a:solidFill>
                      <a:prstDash val="solid"/>
                    </a:lnT>
                    <a:lnB w="30467">
                      <a:solidFill>
                        <a:srgbClr val="FFFFFF"/>
                      </a:solidFill>
                      <a:prstDash val="solid"/>
                    </a:lnB>
                    <a:solidFill>
                      <a:srgbClr val="A3DFDF"/>
                    </a:solidFill>
                  </a:tcPr>
                </a:tc>
                <a:tc>
                  <a:txBody>
                    <a:bodyPr/>
                    <a:lstStyle/>
                    <a:p>
                      <a:pPr marL="62865">
                        <a:lnSpc>
                          <a:spcPct val="100000"/>
                        </a:lnSpc>
                        <a:spcBef>
                          <a:spcPts val="165"/>
                        </a:spcBef>
                      </a:pPr>
                      <a:r>
                        <a:rPr sz="1800" b="1">
                          <a:latin typeface="Arial"/>
                          <a:cs typeface="Arial"/>
                        </a:rPr>
                        <a:t>Gets </a:t>
                      </a:r>
                      <a:r>
                        <a:rPr sz="1800" b="1" spc="-5">
                          <a:latin typeface="Arial"/>
                          <a:cs typeface="Arial"/>
                        </a:rPr>
                        <a:t>updated</a:t>
                      </a:r>
                      <a:r>
                        <a:rPr sz="1800" b="1" spc="-160">
                          <a:latin typeface="Arial"/>
                          <a:cs typeface="Arial"/>
                        </a:rPr>
                        <a:t> </a:t>
                      </a:r>
                      <a:r>
                        <a:rPr sz="1800" b="1">
                          <a:latin typeface="Arial"/>
                          <a:cs typeface="Arial"/>
                        </a:rPr>
                        <a:t>when...</a:t>
                      </a:r>
                      <a:endParaRPr sz="1800">
                        <a:latin typeface="Arial"/>
                        <a:cs typeface="Arial"/>
                      </a:endParaRPr>
                    </a:p>
                  </a:txBody>
                  <a:tcPr marL="0" marR="0" marT="20955" marB="0">
                    <a:lnL w="27430">
                      <a:solidFill>
                        <a:srgbClr val="FFFFFF"/>
                      </a:solidFill>
                      <a:prstDash val="solid"/>
                    </a:lnL>
                    <a:lnR w="27419">
                      <a:solidFill>
                        <a:srgbClr val="FFFFFF"/>
                      </a:solidFill>
                      <a:prstDash val="solid"/>
                    </a:lnR>
                    <a:lnT w="30478">
                      <a:solidFill>
                        <a:srgbClr val="FFFFFF"/>
                      </a:solidFill>
                      <a:prstDash val="solid"/>
                    </a:lnT>
                    <a:lnB w="30467">
                      <a:solidFill>
                        <a:srgbClr val="FFFFFF"/>
                      </a:solidFill>
                      <a:prstDash val="solid"/>
                    </a:lnB>
                    <a:solidFill>
                      <a:srgbClr val="A3DFDF"/>
                    </a:solidFill>
                  </a:tcPr>
                </a:tc>
                <a:tc>
                  <a:txBody>
                    <a:bodyPr/>
                    <a:lstStyle/>
                    <a:p>
                      <a:pPr marL="5080" algn="ctr">
                        <a:lnSpc>
                          <a:spcPct val="100000"/>
                        </a:lnSpc>
                        <a:spcBef>
                          <a:spcPts val="165"/>
                        </a:spcBef>
                      </a:pPr>
                      <a:r>
                        <a:rPr sz="1800" b="1">
                          <a:latin typeface="Arial"/>
                          <a:cs typeface="Arial"/>
                        </a:rPr>
                        <a:t>Size</a:t>
                      </a:r>
                      <a:endParaRPr sz="1800">
                        <a:latin typeface="Arial"/>
                        <a:cs typeface="Arial"/>
                      </a:endParaRPr>
                    </a:p>
                  </a:txBody>
                  <a:tcPr marL="0" marR="0" marT="20955" marB="0">
                    <a:lnL w="27419">
                      <a:solidFill>
                        <a:srgbClr val="FFFFFF"/>
                      </a:solidFill>
                      <a:prstDash val="solid"/>
                    </a:lnL>
                    <a:lnR w="30467">
                      <a:solidFill>
                        <a:srgbClr val="FFFFFF"/>
                      </a:solidFill>
                      <a:prstDash val="solid"/>
                    </a:lnR>
                    <a:lnT w="30478">
                      <a:solidFill>
                        <a:srgbClr val="FFFFFF"/>
                      </a:solidFill>
                      <a:prstDash val="solid"/>
                    </a:lnT>
                    <a:lnB w="30467">
                      <a:solidFill>
                        <a:srgbClr val="FFFFFF"/>
                      </a:solidFill>
                      <a:prstDash val="solid"/>
                    </a:lnB>
                    <a:solidFill>
                      <a:srgbClr val="A3DFDF"/>
                    </a:solidFill>
                  </a:tcPr>
                </a:tc>
                <a:extLst>
                  <a:ext uri="{0D108BD9-81ED-4DB2-BD59-A6C34878D82A}">
                    <a16:rowId xmlns:a16="http://schemas.microsoft.com/office/drawing/2014/main" val="10000"/>
                  </a:ext>
                </a:extLst>
              </a:tr>
              <a:tr h="824484">
                <a:tc>
                  <a:txBody>
                    <a:bodyPr/>
                    <a:lstStyle/>
                    <a:p>
                      <a:pPr marL="55880">
                        <a:lnSpc>
                          <a:spcPct val="100000"/>
                        </a:lnSpc>
                        <a:spcBef>
                          <a:spcPts val="200"/>
                        </a:spcBef>
                      </a:pPr>
                      <a:r>
                        <a:rPr sz="1600" spc="-20">
                          <a:latin typeface="Arial"/>
                          <a:cs typeface="Arial"/>
                        </a:rPr>
                        <a:t>Version</a:t>
                      </a:r>
                      <a:endParaRPr sz="1600">
                        <a:latin typeface="Arial"/>
                        <a:cs typeface="Arial"/>
                      </a:endParaRPr>
                    </a:p>
                  </a:txBody>
                  <a:tcPr marL="0" marR="0" marT="25400" marB="0">
                    <a:lnL w="27430">
                      <a:solidFill>
                        <a:srgbClr val="FFFFFF"/>
                      </a:solidFill>
                      <a:prstDash val="solid"/>
                    </a:lnL>
                    <a:lnR w="27419">
                      <a:solidFill>
                        <a:srgbClr val="FFFFFF"/>
                      </a:solidFill>
                      <a:prstDash val="solid"/>
                    </a:lnR>
                    <a:lnT w="30467">
                      <a:solidFill>
                        <a:srgbClr val="FFFFFF"/>
                      </a:solidFill>
                      <a:prstDash val="solid"/>
                    </a:lnT>
                    <a:lnB w="27431">
                      <a:solidFill>
                        <a:srgbClr val="FFFFFF"/>
                      </a:solidFill>
                      <a:prstDash val="solid"/>
                    </a:lnB>
                    <a:solidFill>
                      <a:srgbClr val="D7DDE0"/>
                    </a:solidFill>
                  </a:tcPr>
                </a:tc>
                <a:tc>
                  <a:txBody>
                    <a:bodyPr/>
                    <a:lstStyle/>
                    <a:p>
                      <a:pPr marL="56515">
                        <a:lnSpc>
                          <a:spcPct val="100000"/>
                        </a:lnSpc>
                        <a:spcBef>
                          <a:spcPts val="200"/>
                        </a:spcBef>
                      </a:pPr>
                      <a:r>
                        <a:rPr sz="1600" spc="-5">
                          <a:latin typeface="Arial"/>
                          <a:cs typeface="Arial"/>
                        </a:rPr>
                        <a:t>Block </a:t>
                      </a:r>
                      <a:r>
                        <a:rPr sz="1600" spc="-10">
                          <a:latin typeface="Arial"/>
                          <a:cs typeface="Arial"/>
                        </a:rPr>
                        <a:t>version</a:t>
                      </a:r>
                      <a:r>
                        <a:rPr sz="1600" spc="-195">
                          <a:latin typeface="Arial"/>
                          <a:cs typeface="Arial"/>
                        </a:rPr>
                        <a:t> </a:t>
                      </a:r>
                      <a:r>
                        <a:rPr sz="1600" spc="-5">
                          <a:latin typeface="Arial"/>
                          <a:cs typeface="Arial"/>
                        </a:rPr>
                        <a:t>number</a:t>
                      </a:r>
                      <a:endParaRPr sz="1600">
                        <a:latin typeface="Arial"/>
                        <a:cs typeface="Arial"/>
                      </a:endParaRPr>
                    </a:p>
                  </a:txBody>
                  <a:tcPr marL="0" marR="0" marT="25400" marB="0">
                    <a:lnL w="27419">
                      <a:solidFill>
                        <a:srgbClr val="FFFFFF"/>
                      </a:solidFill>
                      <a:prstDash val="solid"/>
                    </a:lnL>
                    <a:lnR w="27430">
                      <a:solidFill>
                        <a:srgbClr val="FFFFFF"/>
                      </a:solidFill>
                      <a:prstDash val="solid"/>
                    </a:lnR>
                    <a:lnT w="30467">
                      <a:solidFill>
                        <a:srgbClr val="FFFFFF"/>
                      </a:solidFill>
                      <a:prstDash val="solid"/>
                    </a:lnT>
                    <a:lnB w="27431">
                      <a:solidFill>
                        <a:srgbClr val="FFFFFF"/>
                      </a:solidFill>
                      <a:prstDash val="solid"/>
                    </a:lnB>
                    <a:solidFill>
                      <a:srgbClr val="D7DDE0"/>
                    </a:solidFill>
                  </a:tcPr>
                </a:tc>
                <a:tc>
                  <a:txBody>
                    <a:bodyPr/>
                    <a:lstStyle/>
                    <a:p>
                      <a:pPr marL="56515">
                        <a:lnSpc>
                          <a:spcPct val="100000"/>
                        </a:lnSpc>
                        <a:spcBef>
                          <a:spcPts val="200"/>
                        </a:spcBef>
                      </a:pPr>
                      <a:r>
                        <a:rPr sz="1600" spc="-35">
                          <a:latin typeface="Arial"/>
                          <a:cs typeface="Arial"/>
                        </a:rPr>
                        <a:t>You </a:t>
                      </a:r>
                      <a:r>
                        <a:rPr sz="1600" spc="-10">
                          <a:latin typeface="Arial"/>
                          <a:cs typeface="Arial"/>
                        </a:rPr>
                        <a:t>upgrade </a:t>
                      </a:r>
                      <a:r>
                        <a:rPr sz="1600">
                          <a:latin typeface="Arial"/>
                          <a:cs typeface="Arial"/>
                        </a:rPr>
                        <a:t>the </a:t>
                      </a:r>
                      <a:r>
                        <a:rPr sz="1600" spc="-10">
                          <a:latin typeface="Arial"/>
                          <a:cs typeface="Arial"/>
                        </a:rPr>
                        <a:t>software and </a:t>
                      </a:r>
                      <a:r>
                        <a:rPr sz="1600" spc="-5">
                          <a:latin typeface="Arial"/>
                          <a:cs typeface="Arial"/>
                        </a:rPr>
                        <a:t>it specifies</a:t>
                      </a:r>
                      <a:r>
                        <a:rPr sz="1600" spc="-120">
                          <a:latin typeface="Arial"/>
                          <a:cs typeface="Arial"/>
                        </a:rPr>
                        <a:t> </a:t>
                      </a:r>
                      <a:r>
                        <a:rPr sz="1600">
                          <a:latin typeface="Arial"/>
                          <a:cs typeface="Arial"/>
                        </a:rPr>
                        <a:t>a</a:t>
                      </a:r>
                    </a:p>
                    <a:p>
                      <a:pPr marL="56515">
                        <a:lnSpc>
                          <a:spcPct val="100000"/>
                        </a:lnSpc>
                        <a:spcBef>
                          <a:spcPts val="1000"/>
                        </a:spcBef>
                      </a:pPr>
                      <a:r>
                        <a:rPr sz="1600" spc="-5">
                          <a:latin typeface="Arial"/>
                          <a:cs typeface="Arial"/>
                        </a:rPr>
                        <a:t>new</a:t>
                      </a:r>
                      <a:r>
                        <a:rPr sz="1600" spc="-170">
                          <a:latin typeface="Arial"/>
                          <a:cs typeface="Arial"/>
                        </a:rPr>
                        <a:t> </a:t>
                      </a:r>
                      <a:r>
                        <a:rPr sz="1600" spc="-10">
                          <a:latin typeface="Arial"/>
                          <a:cs typeface="Arial"/>
                        </a:rPr>
                        <a:t>version</a:t>
                      </a:r>
                      <a:endParaRPr sz="1600">
                        <a:latin typeface="Arial"/>
                        <a:cs typeface="Arial"/>
                      </a:endParaRPr>
                    </a:p>
                  </a:txBody>
                  <a:tcPr marL="0" marR="0" marT="25400" marB="0">
                    <a:lnL w="27430">
                      <a:solidFill>
                        <a:srgbClr val="FFFFFF"/>
                      </a:solidFill>
                      <a:prstDash val="solid"/>
                    </a:lnL>
                    <a:lnR w="27419">
                      <a:solidFill>
                        <a:srgbClr val="FFFFFF"/>
                      </a:solidFill>
                      <a:prstDash val="solid"/>
                    </a:lnR>
                    <a:lnT w="30467">
                      <a:solidFill>
                        <a:srgbClr val="FFFFFF"/>
                      </a:solidFill>
                      <a:prstDash val="solid"/>
                    </a:lnT>
                    <a:lnB w="27431">
                      <a:solidFill>
                        <a:srgbClr val="FFFFFF"/>
                      </a:solidFill>
                      <a:prstDash val="solid"/>
                    </a:lnB>
                    <a:solidFill>
                      <a:srgbClr val="D7DDE0"/>
                    </a:solidFill>
                  </a:tcPr>
                </a:tc>
                <a:tc>
                  <a:txBody>
                    <a:bodyPr/>
                    <a:lstStyle/>
                    <a:p>
                      <a:pPr marL="2540" algn="ctr">
                        <a:lnSpc>
                          <a:spcPct val="100000"/>
                        </a:lnSpc>
                        <a:spcBef>
                          <a:spcPts val="200"/>
                        </a:spcBef>
                      </a:pPr>
                      <a:r>
                        <a:rPr sz="1600">
                          <a:latin typeface="Arial"/>
                          <a:cs typeface="Arial"/>
                        </a:rPr>
                        <a:t>4</a:t>
                      </a:r>
                    </a:p>
                  </a:txBody>
                  <a:tcPr marL="0" marR="0" marT="25400" marB="0">
                    <a:lnL w="27419">
                      <a:solidFill>
                        <a:srgbClr val="FFFFFF"/>
                      </a:solidFill>
                      <a:prstDash val="solid"/>
                    </a:lnL>
                    <a:lnR w="30467">
                      <a:solidFill>
                        <a:srgbClr val="FFFFFF"/>
                      </a:solidFill>
                      <a:prstDash val="solid"/>
                    </a:lnR>
                    <a:lnT w="30467">
                      <a:solidFill>
                        <a:srgbClr val="FFFFFF"/>
                      </a:solidFill>
                      <a:prstDash val="solid"/>
                    </a:lnT>
                    <a:lnB w="27431">
                      <a:solidFill>
                        <a:srgbClr val="FFFFFF"/>
                      </a:solidFill>
                      <a:prstDash val="solid"/>
                    </a:lnB>
                    <a:solidFill>
                      <a:srgbClr val="D7DDE0"/>
                    </a:solidFill>
                  </a:tcPr>
                </a:tc>
                <a:extLst>
                  <a:ext uri="{0D108BD9-81ED-4DB2-BD59-A6C34878D82A}">
                    <a16:rowId xmlns:a16="http://schemas.microsoft.com/office/drawing/2014/main" val="10001"/>
                  </a:ext>
                </a:extLst>
              </a:tr>
              <a:tr h="826007">
                <a:tc>
                  <a:txBody>
                    <a:bodyPr/>
                    <a:lstStyle/>
                    <a:p>
                      <a:pPr marL="55880">
                        <a:lnSpc>
                          <a:spcPct val="100000"/>
                        </a:lnSpc>
                        <a:spcBef>
                          <a:spcPts val="215"/>
                        </a:spcBef>
                      </a:pPr>
                      <a:r>
                        <a:rPr sz="1600" spc="-10">
                          <a:latin typeface="Arial"/>
                          <a:cs typeface="Arial"/>
                        </a:rPr>
                        <a:t>hashPrevBlock</a:t>
                      </a:r>
                      <a:endParaRPr sz="1600">
                        <a:latin typeface="Arial"/>
                        <a:cs typeface="Arial"/>
                      </a:endParaRPr>
                    </a:p>
                  </a:txBody>
                  <a:tcPr marL="0" marR="0" marT="27305" marB="0">
                    <a:lnL w="27430">
                      <a:solidFill>
                        <a:srgbClr val="FFFFFF"/>
                      </a:solidFill>
                      <a:prstDash val="solid"/>
                    </a:lnL>
                    <a:lnR w="27419">
                      <a:solidFill>
                        <a:srgbClr val="FFFFFF"/>
                      </a:solidFill>
                      <a:prstDash val="solid"/>
                    </a:lnR>
                    <a:lnT w="27431">
                      <a:solidFill>
                        <a:srgbClr val="FFFFFF"/>
                      </a:solidFill>
                      <a:prstDash val="solid"/>
                    </a:lnT>
                    <a:lnB w="27431">
                      <a:solidFill>
                        <a:srgbClr val="FFFFFF"/>
                      </a:solidFill>
                      <a:prstDash val="solid"/>
                    </a:lnB>
                    <a:solidFill>
                      <a:srgbClr val="EBEDEF"/>
                    </a:solidFill>
                  </a:tcPr>
                </a:tc>
                <a:tc>
                  <a:txBody>
                    <a:bodyPr/>
                    <a:lstStyle/>
                    <a:p>
                      <a:pPr marL="56515">
                        <a:lnSpc>
                          <a:spcPct val="100000"/>
                        </a:lnSpc>
                        <a:spcBef>
                          <a:spcPts val="215"/>
                        </a:spcBef>
                      </a:pPr>
                      <a:r>
                        <a:rPr sz="1600" spc="-15">
                          <a:latin typeface="Arial"/>
                          <a:cs typeface="Arial"/>
                        </a:rPr>
                        <a:t>256-bit </a:t>
                      </a:r>
                      <a:r>
                        <a:rPr sz="1600" spc="-5">
                          <a:latin typeface="Arial"/>
                          <a:cs typeface="Arial"/>
                        </a:rPr>
                        <a:t>hash of </a:t>
                      </a:r>
                      <a:r>
                        <a:rPr sz="1600" spc="-10">
                          <a:latin typeface="Arial"/>
                          <a:cs typeface="Arial"/>
                        </a:rPr>
                        <a:t>the </a:t>
                      </a:r>
                      <a:r>
                        <a:rPr sz="1600" spc="-15">
                          <a:latin typeface="Arial"/>
                          <a:cs typeface="Arial"/>
                        </a:rPr>
                        <a:t>previous </a:t>
                      </a:r>
                      <a:r>
                        <a:rPr sz="1600" spc="-5">
                          <a:latin typeface="Arial"/>
                          <a:cs typeface="Arial"/>
                        </a:rPr>
                        <a:t>block</a:t>
                      </a:r>
                      <a:r>
                        <a:rPr sz="1600" spc="30">
                          <a:latin typeface="Arial"/>
                          <a:cs typeface="Arial"/>
                        </a:rPr>
                        <a:t> </a:t>
                      </a:r>
                      <a:r>
                        <a:rPr sz="1600" spc="-15">
                          <a:latin typeface="Arial"/>
                          <a:cs typeface="Arial"/>
                        </a:rPr>
                        <a:t>header</a:t>
                      </a:r>
                      <a:endParaRPr sz="1600">
                        <a:latin typeface="Arial"/>
                        <a:cs typeface="Arial"/>
                      </a:endParaRPr>
                    </a:p>
                  </a:txBody>
                  <a:tcPr marL="0" marR="0" marT="27305" marB="0">
                    <a:lnL w="27419">
                      <a:solidFill>
                        <a:srgbClr val="FFFFFF"/>
                      </a:solidFill>
                      <a:prstDash val="solid"/>
                    </a:lnL>
                    <a:lnR w="27430">
                      <a:solidFill>
                        <a:srgbClr val="FFFFFF"/>
                      </a:solidFill>
                      <a:prstDash val="solid"/>
                    </a:lnR>
                    <a:lnT w="27431">
                      <a:solidFill>
                        <a:srgbClr val="FFFFFF"/>
                      </a:solidFill>
                      <a:prstDash val="solid"/>
                    </a:lnT>
                    <a:lnB w="27431">
                      <a:solidFill>
                        <a:srgbClr val="FFFFFF"/>
                      </a:solidFill>
                      <a:prstDash val="solid"/>
                    </a:lnB>
                    <a:solidFill>
                      <a:srgbClr val="EBEDEF"/>
                    </a:solidFill>
                  </a:tcPr>
                </a:tc>
                <a:tc>
                  <a:txBody>
                    <a:bodyPr/>
                    <a:lstStyle/>
                    <a:p>
                      <a:pPr marL="55244">
                        <a:lnSpc>
                          <a:spcPct val="100000"/>
                        </a:lnSpc>
                        <a:spcBef>
                          <a:spcPts val="215"/>
                        </a:spcBef>
                      </a:pPr>
                      <a:r>
                        <a:rPr sz="1600">
                          <a:latin typeface="Arial"/>
                          <a:cs typeface="Arial"/>
                        </a:rPr>
                        <a:t>A </a:t>
                      </a:r>
                      <a:r>
                        <a:rPr sz="1600" spc="-10">
                          <a:latin typeface="Arial"/>
                          <a:cs typeface="Arial"/>
                        </a:rPr>
                        <a:t>new </a:t>
                      </a:r>
                      <a:r>
                        <a:rPr sz="1600" spc="-5">
                          <a:latin typeface="Arial"/>
                          <a:cs typeface="Arial"/>
                        </a:rPr>
                        <a:t>block </a:t>
                      </a:r>
                      <a:r>
                        <a:rPr sz="1600">
                          <a:latin typeface="Arial"/>
                          <a:cs typeface="Arial"/>
                        </a:rPr>
                        <a:t>comes</a:t>
                      </a:r>
                      <a:r>
                        <a:rPr sz="1600" spc="-320">
                          <a:latin typeface="Arial"/>
                          <a:cs typeface="Arial"/>
                        </a:rPr>
                        <a:t> </a:t>
                      </a:r>
                      <a:r>
                        <a:rPr sz="1600" spc="-15">
                          <a:latin typeface="Arial"/>
                          <a:cs typeface="Arial"/>
                        </a:rPr>
                        <a:t>in</a:t>
                      </a:r>
                      <a:endParaRPr sz="1600">
                        <a:latin typeface="Arial"/>
                        <a:cs typeface="Arial"/>
                      </a:endParaRPr>
                    </a:p>
                  </a:txBody>
                  <a:tcPr marL="0" marR="0" marT="27305" marB="0">
                    <a:lnL w="27430">
                      <a:solidFill>
                        <a:srgbClr val="FFFFFF"/>
                      </a:solidFill>
                      <a:prstDash val="solid"/>
                    </a:lnL>
                    <a:lnR w="27419">
                      <a:solidFill>
                        <a:srgbClr val="FFFFFF"/>
                      </a:solidFill>
                      <a:prstDash val="solid"/>
                    </a:lnR>
                    <a:lnT w="27431">
                      <a:solidFill>
                        <a:srgbClr val="FFFFFF"/>
                      </a:solidFill>
                      <a:prstDash val="solid"/>
                    </a:lnT>
                    <a:lnB w="27431">
                      <a:solidFill>
                        <a:srgbClr val="FFFFFF"/>
                      </a:solidFill>
                      <a:prstDash val="solid"/>
                    </a:lnB>
                    <a:solidFill>
                      <a:srgbClr val="EBEDEF"/>
                    </a:solidFill>
                  </a:tcPr>
                </a:tc>
                <a:tc>
                  <a:txBody>
                    <a:bodyPr/>
                    <a:lstStyle/>
                    <a:p>
                      <a:pPr marL="2540" algn="ctr">
                        <a:lnSpc>
                          <a:spcPct val="100000"/>
                        </a:lnSpc>
                        <a:spcBef>
                          <a:spcPts val="215"/>
                        </a:spcBef>
                      </a:pPr>
                      <a:r>
                        <a:rPr sz="1600" spc="-15">
                          <a:latin typeface="Arial"/>
                          <a:cs typeface="Arial"/>
                        </a:rPr>
                        <a:t>32</a:t>
                      </a:r>
                      <a:endParaRPr sz="1600">
                        <a:latin typeface="Arial"/>
                        <a:cs typeface="Arial"/>
                      </a:endParaRPr>
                    </a:p>
                  </a:txBody>
                  <a:tcPr marL="0" marR="0" marT="27305" marB="0">
                    <a:lnL w="27419">
                      <a:solidFill>
                        <a:srgbClr val="FFFFFF"/>
                      </a:solidFill>
                      <a:prstDash val="solid"/>
                    </a:lnL>
                    <a:lnR w="30467">
                      <a:solidFill>
                        <a:srgbClr val="FFFFFF"/>
                      </a:solidFill>
                      <a:prstDash val="solid"/>
                    </a:lnR>
                    <a:lnT w="27431">
                      <a:solidFill>
                        <a:srgbClr val="FFFFFF"/>
                      </a:solidFill>
                      <a:prstDash val="solid"/>
                    </a:lnT>
                    <a:lnB w="27431">
                      <a:solidFill>
                        <a:srgbClr val="FFFFFF"/>
                      </a:solidFill>
                      <a:prstDash val="solid"/>
                    </a:lnB>
                    <a:solidFill>
                      <a:srgbClr val="EBEDEF"/>
                    </a:solidFill>
                  </a:tcPr>
                </a:tc>
                <a:extLst>
                  <a:ext uri="{0D108BD9-81ED-4DB2-BD59-A6C34878D82A}">
                    <a16:rowId xmlns:a16="http://schemas.microsoft.com/office/drawing/2014/main" val="10002"/>
                  </a:ext>
                </a:extLst>
              </a:tr>
              <a:tr h="824484">
                <a:tc>
                  <a:txBody>
                    <a:bodyPr/>
                    <a:lstStyle/>
                    <a:p>
                      <a:pPr marL="55880">
                        <a:lnSpc>
                          <a:spcPct val="100000"/>
                        </a:lnSpc>
                        <a:spcBef>
                          <a:spcPts val="210"/>
                        </a:spcBef>
                      </a:pPr>
                      <a:r>
                        <a:rPr sz="1600" spc="-10">
                          <a:latin typeface="Arial"/>
                          <a:cs typeface="Arial"/>
                        </a:rPr>
                        <a:t>hashMerkleRoot</a:t>
                      </a:r>
                      <a:endParaRPr sz="1600">
                        <a:latin typeface="Arial"/>
                        <a:cs typeface="Arial"/>
                      </a:endParaRPr>
                    </a:p>
                  </a:txBody>
                  <a:tcPr marL="0" marR="0" marT="26670" marB="0">
                    <a:lnL w="27430">
                      <a:solidFill>
                        <a:srgbClr val="FFFFFF"/>
                      </a:solidFill>
                      <a:prstDash val="solid"/>
                    </a:lnL>
                    <a:lnR w="27419">
                      <a:solidFill>
                        <a:srgbClr val="FFFFFF"/>
                      </a:solidFill>
                      <a:prstDash val="solid"/>
                    </a:lnR>
                    <a:lnT w="27431">
                      <a:solidFill>
                        <a:srgbClr val="FFFFFF"/>
                      </a:solidFill>
                      <a:prstDash val="solid"/>
                    </a:lnT>
                    <a:lnB w="30467">
                      <a:solidFill>
                        <a:srgbClr val="FFFFFF"/>
                      </a:solidFill>
                      <a:prstDash val="solid"/>
                    </a:lnB>
                    <a:solidFill>
                      <a:srgbClr val="D7DDE0"/>
                    </a:solidFill>
                  </a:tcPr>
                </a:tc>
                <a:tc>
                  <a:txBody>
                    <a:bodyPr/>
                    <a:lstStyle/>
                    <a:p>
                      <a:pPr marL="56515">
                        <a:lnSpc>
                          <a:spcPct val="100000"/>
                        </a:lnSpc>
                        <a:spcBef>
                          <a:spcPts val="210"/>
                        </a:spcBef>
                      </a:pPr>
                      <a:r>
                        <a:rPr sz="1600" spc="-15">
                          <a:latin typeface="Arial"/>
                          <a:cs typeface="Arial"/>
                        </a:rPr>
                        <a:t>256-bit </a:t>
                      </a:r>
                      <a:r>
                        <a:rPr sz="1600" spc="-5">
                          <a:latin typeface="Arial"/>
                          <a:cs typeface="Arial"/>
                        </a:rPr>
                        <a:t>hash based on </a:t>
                      </a:r>
                      <a:r>
                        <a:rPr sz="1600">
                          <a:latin typeface="Arial"/>
                          <a:cs typeface="Arial"/>
                        </a:rPr>
                        <a:t>all </a:t>
                      </a:r>
                      <a:r>
                        <a:rPr sz="1600" spc="-5">
                          <a:latin typeface="Arial"/>
                          <a:cs typeface="Arial"/>
                        </a:rPr>
                        <a:t>of</a:t>
                      </a:r>
                      <a:r>
                        <a:rPr sz="1600" spc="-110">
                          <a:latin typeface="Arial"/>
                          <a:cs typeface="Arial"/>
                        </a:rPr>
                        <a:t> </a:t>
                      </a:r>
                      <a:r>
                        <a:rPr sz="1600" spc="-10">
                          <a:latin typeface="Arial"/>
                          <a:cs typeface="Arial"/>
                        </a:rPr>
                        <a:t>the</a:t>
                      </a:r>
                      <a:endParaRPr sz="1600">
                        <a:latin typeface="Arial"/>
                        <a:cs typeface="Arial"/>
                      </a:endParaRPr>
                    </a:p>
                    <a:p>
                      <a:pPr marL="56515">
                        <a:lnSpc>
                          <a:spcPct val="100000"/>
                        </a:lnSpc>
                        <a:spcBef>
                          <a:spcPts val="994"/>
                        </a:spcBef>
                      </a:pPr>
                      <a:r>
                        <a:rPr sz="1600" spc="-10">
                          <a:latin typeface="Arial"/>
                          <a:cs typeface="Arial"/>
                        </a:rPr>
                        <a:t>transactions </a:t>
                      </a:r>
                      <a:r>
                        <a:rPr sz="1600" spc="-5">
                          <a:latin typeface="Arial"/>
                          <a:cs typeface="Arial"/>
                        </a:rPr>
                        <a:t>in </a:t>
                      </a:r>
                      <a:r>
                        <a:rPr sz="1600" spc="-10">
                          <a:latin typeface="Arial"/>
                          <a:cs typeface="Arial"/>
                        </a:rPr>
                        <a:t>the</a:t>
                      </a:r>
                      <a:r>
                        <a:rPr sz="1600" spc="-114">
                          <a:latin typeface="Arial"/>
                          <a:cs typeface="Arial"/>
                        </a:rPr>
                        <a:t> </a:t>
                      </a:r>
                      <a:r>
                        <a:rPr sz="1600" spc="-5">
                          <a:latin typeface="Arial"/>
                          <a:cs typeface="Arial"/>
                        </a:rPr>
                        <a:t>block</a:t>
                      </a:r>
                      <a:endParaRPr sz="1600">
                        <a:latin typeface="Arial"/>
                        <a:cs typeface="Arial"/>
                      </a:endParaRPr>
                    </a:p>
                  </a:txBody>
                  <a:tcPr marL="0" marR="0" marT="26670" marB="0">
                    <a:lnL w="27419">
                      <a:solidFill>
                        <a:srgbClr val="FFFFFF"/>
                      </a:solidFill>
                      <a:prstDash val="solid"/>
                    </a:lnL>
                    <a:lnR w="27430">
                      <a:solidFill>
                        <a:srgbClr val="FFFFFF"/>
                      </a:solidFill>
                      <a:prstDash val="solid"/>
                    </a:lnR>
                    <a:lnT w="27431">
                      <a:solidFill>
                        <a:srgbClr val="FFFFFF"/>
                      </a:solidFill>
                      <a:prstDash val="solid"/>
                    </a:lnT>
                    <a:lnB w="30467">
                      <a:solidFill>
                        <a:srgbClr val="FFFFFF"/>
                      </a:solidFill>
                      <a:prstDash val="solid"/>
                    </a:lnB>
                    <a:solidFill>
                      <a:srgbClr val="D7DDE0"/>
                    </a:solidFill>
                  </a:tcPr>
                </a:tc>
                <a:tc>
                  <a:txBody>
                    <a:bodyPr/>
                    <a:lstStyle/>
                    <a:p>
                      <a:pPr marL="56515">
                        <a:lnSpc>
                          <a:spcPct val="100000"/>
                        </a:lnSpc>
                        <a:spcBef>
                          <a:spcPts val="210"/>
                        </a:spcBef>
                      </a:pPr>
                      <a:r>
                        <a:rPr sz="1600">
                          <a:latin typeface="Arial"/>
                          <a:cs typeface="Arial"/>
                        </a:rPr>
                        <a:t>A </a:t>
                      </a:r>
                      <a:r>
                        <a:rPr sz="1600" spc="-10">
                          <a:latin typeface="Arial"/>
                          <a:cs typeface="Arial"/>
                        </a:rPr>
                        <a:t>transaction </a:t>
                      </a:r>
                      <a:r>
                        <a:rPr sz="1600" spc="-5">
                          <a:latin typeface="Arial"/>
                          <a:cs typeface="Arial"/>
                        </a:rPr>
                        <a:t>is</a:t>
                      </a:r>
                      <a:r>
                        <a:rPr sz="1600" spc="-190">
                          <a:latin typeface="Arial"/>
                          <a:cs typeface="Arial"/>
                        </a:rPr>
                        <a:t> </a:t>
                      </a:r>
                      <a:r>
                        <a:rPr sz="1600" spc="-10">
                          <a:latin typeface="Arial"/>
                          <a:cs typeface="Arial"/>
                        </a:rPr>
                        <a:t>accepted</a:t>
                      </a:r>
                      <a:endParaRPr sz="1600">
                        <a:latin typeface="Arial"/>
                        <a:cs typeface="Arial"/>
                      </a:endParaRPr>
                    </a:p>
                  </a:txBody>
                  <a:tcPr marL="0" marR="0" marT="26670" marB="0">
                    <a:lnL w="27430">
                      <a:solidFill>
                        <a:srgbClr val="FFFFFF"/>
                      </a:solidFill>
                      <a:prstDash val="solid"/>
                    </a:lnL>
                    <a:lnR w="27419">
                      <a:solidFill>
                        <a:srgbClr val="FFFFFF"/>
                      </a:solidFill>
                      <a:prstDash val="solid"/>
                    </a:lnR>
                    <a:lnT w="27431">
                      <a:solidFill>
                        <a:srgbClr val="FFFFFF"/>
                      </a:solidFill>
                      <a:prstDash val="solid"/>
                    </a:lnT>
                    <a:lnB w="30467">
                      <a:solidFill>
                        <a:srgbClr val="FFFFFF"/>
                      </a:solidFill>
                      <a:prstDash val="solid"/>
                    </a:lnB>
                    <a:solidFill>
                      <a:srgbClr val="D7DDE0"/>
                    </a:solidFill>
                  </a:tcPr>
                </a:tc>
                <a:tc>
                  <a:txBody>
                    <a:bodyPr/>
                    <a:lstStyle/>
                    <a:p>
                      <a:pPr marL="2540" algn="ctr">
                        <a:lnSpc>
                          <a:spcPct val="100000"/>
                        </a:lnSpc>
                        <a:spcBef>
                          <a:spcPts val="210"/>
                        </a:spcBef>
                      </a:pPr>
                      <a:r>
                        <a:rPr sz="1600" spc="-15">
                          <a:latin typeface="Arial"/>
                          <a:cs typeface="Arial"/>
                        </a:rPr>
                        <a:t>32</a:t>
                      </a:r>
                      <a:endParaRPr sz="1600">
                        <a:latin typeface="Arial"/>
                        <a:cs typeface="Arial"/>
                      </a:endParaRPr>
                    </a:p>
                  </a:txBody>
                  <a:tcPr marL="0" marR="0" marT="26670" marB="0">
                    <a:lnL w="27419">
                      <a:solidFill>
                        <a:srgbClr val="FFFFFF"/>
                      </a:solidFill>
                      <a:prstDash val="solid"/>
                    </a:lnL>
                    <a:lnR w="30467">
                      <a:solidFill>
                        <a:srgbClr val="FFFFFF"/>
                      </a:solidFill>
                      <a:prstDash val="solid"/>
                    </a:lnR>
                    <a:lnT w="27431">
                      <a:solidFill>
                        <a:srgbClr val="FFFFFF"/>
                      </a:solidFill>
                      <a:prstDash val="solid"/>
                    </a:lnT>
                    <a:lnB w="30467">
                      <a:solidFill>
                        <a:srgbClr val="FFFFFF"/>
                      </a:solidFill>
                      <a:prstDash val="solid"/>
                    </a:lnB>
                    <a:solidFill>
                      <a:srgbClr val="D7DDE0"/>
                    </a:solidFill>
                  </a:tcPr>
                </a:tc>
                <a:extLst>
                  <a:ext uri="{0D108BD9-81ED-4DB2-BD59-A6C34878D82A}">
                    <a16:rowId xmlns:a16="http://schemas.microsoft.com/office/drawing/2014/main" val="10003"/>
                  </a:ext>
                </a:extLst>
              </a:tr>
              <a:tr h="824483">
                <a:tc>
                  <a:txBody>
                    <a:bodyPr/>
                    <a:lstStyle/>
                    <a:p>
                      <a:pPr marL="55880">
                        <a:lnSpc>
                          <a:spcPct val="100000"/>
                        </a:lnSpc>
                        <a:spcBef>
                          <a:spcPts val="200"/>
                        </a:spcBef>
                      </a:pPr>
                      <a:r>
                        <a:rPr sz="1600" spc="-5">
                          <a:latin typeface="Arial"/>
                          <a:cs typeface="Arial"/>
                        </a:rPr>
                        <a:t>Time</a:t>
                      </a:r>
                      <a:endParaRPr sz="1600">
                        <a:latin typeface="Arial"/>
                        <a:cs typeface="Arial"/>
                      </a:endParaRPr>
                    </a:p>
                  </a:txBody>
                  <a:tcPr marL="0" marR="0" marT="25400" marB="0">
                    <a:lnL w="27430">
                      <a:solidFill>
                        <a:srgbClr val="FFFFFF"/>
                      </a:solidFill>
                      <a:prstDash val="solid"/>
                    </a:lnL>
                    <a:lnR w="27419">
                      <a:solidFill>
                        <a:srgbClr val="FFFFFF"/>
                      </a:solidFill>
                      <a:prstDash val="solid"/>
                    </a:lnR>
                    <a:lnT w="30467">
                      <a:solidFill>
                        <a:srgbClr val="FFFFFF"/>
                      </a:solidFill>
                      <a:prstDash val="solid"/>
                    </a:lnT>
                    <a:lnB w="27430">
                      <a:solidFill>
                        <a:srgbClr val="FFFFFF"/>
                      </a:solidFill>
                      <a:prstDash val="solid"/>
                    </a:lnB>
                    <a:solidFill>
                      <a:srgbClr val="EBEDEF"/>
                    </a:solidFill>
                  </a:tcPr>
                </a:tc>
                <a:tc>
                  <a:txBody>
                    <a:bodyPr/>
                    <a:lstStyle/>
                    <a:p>
                      <a:pPr marL="56515">
                        <a:lnSpc>
                          <a:spcPct val="100000"/>
                        </a:lnSpc>
                        <a:spcBef>
                          <a:spcPts val="200"/>
                        </a:spcBef>
                      </a:pPr>
                      <a:r>
                        <a:rPr sz="1600" spc="-10">
                          <a:latin typeface="Arial"/>
                          <a:cs typeface="Arial"/>
                        </a:rPr>
                        <a:t>Current </a:t>
                      </a:r>
                      <a:r>
                        <a:rPr sz="1600">
                          <a:latin typeface="Arial"/>
                          <a:cs typeface="Arial"/>
                        </a:rPr>
                        <a:t>timestamp </a:t>
                      </a:r>
                      <a:r>
                        <a:rPr sz="1600" spc="-5">
                          <a:latin typeface="Arial"/>
                          <a:cs typeface="Arial"/>
                        </a:rPr>
                        <a:t>as </a:t>
                      </a:r>
                      <a:r>
                        <a:rPr sz="1600">
                          <a:latin typeface="Arial"/>
                          <a:cs typeface="Arial"/>
                        </a:rPr>
                        <a:t>seconds </a:t>
                      </a:r>
                      <a:r>
                        <a:rPr sz="1600" spc="-5">
                          <a:latin typeface="Arial"/>
                          <a:cs typeface="Arial"/>
                        </a:rPr>
                        <a:t>since</a:t>
                      </a:r>
                      <a:r>
                        <a:rPr sz="1600" spc="-225">
                          <a:latin typeface="Arial"/>
                          <a:cs typeface="Arial"/>
                        </a:rPr>
                        <a:t> </a:t>
                      </a:r>
                      <a:r>
                        <a:rPr sz="1600" spc="-15">
                          <a:latin typeface="Arial"/>
                          <a:cs typeface="Arial"/>
                        </a:rPr>
                        <a:t>1970-</a:t>
                      </a:r>
                      <a:endParaRPr sz="1600">
                        <a:latin typeface="Arial"/>
                        <a:cs typeface="Arial"/>
                      </a:endParaRPr>
                    </a:p>
                    <a:p>
                      <a:pPr marL="56515">
                        <a:lnSpc>
                          <a:spcPct val="100000"/>
                        </a:lnSpc>
                        <a:spcBef>
                          <a:spcPts val="1000"/>
                        </a:spcBef>
                      </a:pPr>
                      <a:r>
                        <a:rPr sz="1600" spc="-10">
                          <a:latin typeface="Arial"/>
                          <a:cs typeface="Arial"/>
                        </a:rPr>
                        <a:t>01-01T00:00</a:t>
                      </a:r>
                      <a:r>
                        <a:rPr sz="1600" spc="-175">
                          <a:latin typeface="Arial"/>
                          <a:cs typeface="Arial"/>
                        </a:rPr>
                        <a:t> </a:t>
                      </a:r>
                      <a:r>
                        <a:rPr sz="1600">
                          <a:latin typeface="Arial"/>
                          <a:cs typeface="Arial"/>
                        </a:rPr>
                        <a:t>UTC</a:t>
                      </a:r>
                    </a:p>
                  </a:txBody>
                  <a:tcPr marL="0" marR="0" marT="25400" marB="0">
                    <a:lnL w="27419">
                      <a:solidFill>
                        <a:srgbClr val="FFFFFF"/>
                      </a:solidFill>
                      <a:prstDash val="solid"/>
                    </a:lnL>
                    <a:lnR w="27430">
                      <a:solidFill>
                        <a:srgbClr val="FFFFFF"/>
                      </a:solidFill>
                      <a:prstDash val="solid"/>
                    </a:lnR>
                    <a:lnT w="30467">
                      <a:solidFill>
                        <a:srgbClr val="FFFFFF"/>
                      </a:solidFill>
                      <a:prstDash val="solid"/>
                    </a:lnT>
                    <a:lnB w="27430">
                      <a:solidFill>
                        <a:srgbClr val="FFFFFF"/>
                      </a:solidFill>
                      <a:prstDash val="solid"/>
                    </a:lnB>
                    <a:solidFill>
                      <a:srgbClr val="EBEDEF"/>
                    </a:solidFill>
                  </a:tcPr>
                </a:tc>
                <a:tc>
                  <a:txBody>
                    <a:bodyPr/>
                    <a:lstStyle/>
                    <a:p>
                      <a:pPr marL="56515">
                        <a:lnSpc>
                          <a:spcPct val="100000"/>
                        </a:lnSpc>
                        <a:spcBef>
                          <a:spcPts val="200"/>
                        </a:spcBef>
                      </a:pPr>
                      <a:r>
                        <a:rPr sz="1600" spc="-5">
                          <a:latin typeface="Arial"/>
                          <a:cs typeface="Arial"/>
                        </a:rPr>
                        <a:t>Every </a:t>
                      </a:r>
                      <a:r>
                        <a:rPr sz="1600" spc="-10">
                          <a:latin typeface="Arial"/>
                          <a:cs typeface="Arial"/>
                        </a:rPr>
                        <a:t>few</a:t>
                      </a:r>
                      <a:r>
                        <a:rPr sz="1600" spc="-140">
                          <a:latin typeface="Arial"/>
                          <a:cs typeface="Arial"/>
                        </a:rPr>
                        <a:t> </a:t>
                      </a:r>
                      <a:r>
                        <a:rPr sz="1600" spc="-15">
                          <a:latin typeface="Arial"/>
                          <a:cs typeface="Arial"/>
                        </a:rPr>
                        <a:t>seconds</a:t>
                      </a:r>
                      <a:endParaRPr sz="1600">
                        <a:latin typeface="Arial"/>
                        <a:cs typeface="Arial"/>
                      </a:endParaRPr>
                    </a:p>
                  </a:txBody>
                  <a:tcPr marL="0" marR="0" marT="25400" marB="0">
                    <a:lnL w="27430">
                      <a:solidFill>
                        <a:srgbClr val="FFFFFF"/>
                      </a:solidFill>
                      <a:prstDash val="solid"/>
                    </a:lnL>
                    <a:lnR w="27419">
                      <a:solidFill>
                        <a:srgbClr val="FFFFFF"/>
                      </a:solidFill>
                      <a:prstDash val="solid"/>
                    </a:lnR>
                    <a:lnT w="30467">
                      <a:solidFill>
                        <a:srgbClr val="FFFFFF"/>
                      </a:solidFill>
                      <a:prstDash val="solid"/>
                    </a:lnT>
                    <a:lnB w="27430">
                      <a:solidFill>
                        <a:srgbClr val="FFFFFF"/>
                      </a:solidFill>
                      <a:prstDash val="solid"/>
                    </a:lnB>
                    <a:solidFill>
                      <a:srgbClr val="EBEDEF"/>
                    </a:solidFill>
                  </a:tcPr>
                </a:tc>
                <a:tc>
                  <a:txBody>
                    <a:bodyPr/>
                    <a:lstStyle/>
                    <a:p>
                      <a:pPr marL="2540" algn="ctr">
                        <a:lnSpc>
                          <a:spcPct val="100000"/>
                        </a:lnSpc>
                        <a:spcBef>
                          <a:spcPts val="200"/>
                        </a:spcBef>
                      </a:pPr>
                      <a:r>
                        <a:rPr sz="1600">
                          <a:latin typeface="Arial"/>
                          <a:cs typeface="Arial"/>
                        </a:rPr>
                        <a:t>4</a:t>
                      </a:r>
                    </a:p>
                  </a:txBody>
                  <a:tcPr marL="0" marR="0" marT="25400" marB="0">
                    <a:lnL w="27419">
                      <a:solidFill>
                        <a:srgbClr val="FFFFFF"/>
                      </a:solidFill>
                      <a:prstDash val="solid"/>
                    </a:lnL>
                    <a:lnR w="30467">
                      <a:solidFill>
                        <a:srgbClr val="FFFFFF"/>
                      </a:solidFill>
                      <a:prstDash val="solid"/>
                    </a:lnR>
                    <a:lnT w="30467">
                      <a:solidFill>
                        <a:srgbClr val="FFFFFF"/>
                      </a:solidFill>
                      <a:prstDash val="solid"/>
                    </a:lnT>
                    <a:lnB w="27430">
                      <a:solidFill>
                        <a:srgbClr val="FFFFFF"/>
                      </a:solidFill>
                      <a:prstDash val="solid"/>
                    </a:lnB>
                    <a:solidFill>
                      <a:srgbClr val="EBEDEF"/>
                    </a:solidFill>
                  </a:tcPr>
                </a:tc>
                <a:extLst>
                  <a:ext uri="{0D108BD9-81ED-4DB2-BD59-A6C34878D82A}">
                    <a16:rowId xmlns:a16="http://schemas.microsoft.com/office/drawing/2014/main" val="10004"/>
                  </a:ext>
                </a:extLst>
              </a:tr>
              <a:tr h="420624">
                <a:tc>
                  <a:txBody>
                    <a:bodyPr/>
                    <a:lstStyle/>
                    <a:p>
                      <a:pPr marL="55880">
                        <a:lnSpc>
                          <a:spcPct val="100000"/>
                        </a:lnSpc>
                        <a:spcBef>
                          <a:spcPts val="240"/>
                        </a:spcBef>
                      </a:pPr>
                      <a:r>
                        <a:rPr sz="1600">
                          <a:latin typeface="Arial"/>
                          <a:cs typeface="Arial"/>
                        </a:rPr>
                        <a:t>Bits</a:t>
                      </a:r>
                    </a:p>
                  </a:txBody>
                  <a:tcPr marL="0" marR="0" marT="30480" marB="0">
                    <a:lnL w="27430">
                      <a:solidFill>
                        <a:srgbClr val="FFFFFF"/>
                      </a:solidFill>
                      <a:prstDash val="solid"/>
                    </a:lnL>
                    <a:lnR w="27419">
                      <a:solidFill>
                        <a:srgbClr val="FFFFFF"/>
                      </a:solidFill>
                      <a:prstDash val="solid"/>
                    </a:lnR>
                    <a:lnT w="27430">
                      <a:solidFill>
                        <a:srgbClr val="FFFFFF"/>
                      </a:solidFill>
                      <a:prstDash val="solid"/>
                    </a:lnT>
                    <a:lnB w="27430">
                      <a:solidFill>
                        <a:srgbClr val="FFFFFF"/>
                      </a:solidFill>
                      <a:prstDash val="solid"/>
                    </a:lnB>
                    <a:solidFill>
                      <a:srgbClr val="D7DDE0"/>
                    </a:solidFill>
                  </a:tcPr>
                </a:tc>
                <a:tc>
                  <a:txBody>
                    <a:bodyPr/>
                    <a:lstStyle/>
                    <a:p>
                      <a:pPr marL="56515">
                        <a:lnSpc>
                          <a:spcPct val="100000"/>
                        </a:lnSpc>
                        <a:spcBef>
                          <a:spcPts val="240"/>
                        </a:spcBef>
                      </a:pPr>
                      <a:r>
                        <a:rPr sz="1600" spc="-10">
                          <a:latin typeface="Arial"/>
                          <a:cs typeface="Arial"/>
                        </a:rPr>
                        <a:t>Current difficulty target </a:t>
                      </a:r>
                      <a:r>
                        <a:rPr sz="1600" spc="-5">
                          <a:latin typeface="Arial"/>
                          <a:cs typeface="Arial"/>
                        </a:rPr>
                        <a:t>in </a:t>
                      </a:r>
                      <a:r>
                        <a:rPr sz="1600">
                          <a:latin typeface="Arial"/>
                          <a:cs typeface="Arial"/>
                        </a:rPr>
                        <a:t>compact</a:t>
                      </a:r>
                      <a:r>
                        <a:rPr sz="1600" spc="-70">
                          <a:latin typeface="Arial"/>
                          <a:cs typeface="Arial"/>
                        </a:rPr>
                        <a:t> </a:t>
                      </a:r>
                      <a:r>
                        <a:rPr sz="1600" spc="-5">
                          <a:latin typeface="Arial"/>
                          <a:cs typeface="Arial"/>
                        </a:rPr>
                        <a:t>format</a:t>
                      </a:r>
                      <a:endParaRPr sz="1600">
                        <a:latin typeface="Arial"/>
                        <a:cs typeface="Arial"/>
                      </a:endParaRPr>
                    </a:p>
                  </a:txBody>
                  <a:tcPr marL="0" marR="0" marT="30480" marB="0">
                    <a:lnL w="27419">
                      <a:solidFill>
                        <a:srgbClr val="FFFFFF"/>
                      </a:solidFill>
                      <a:prstDash val="solid"/>
                    </a:lnL>
                    <a:lnR w="27430">
                      <a:solidFill>
                        <a:srgbClr val="FFFFFF"/>
                      </a:solidFill>
                      <a:prstDash val="solid"/>
                    </a:lnR>
                    <a:lnT w="27430">
                      <a:solidFill>
                        <a:srgbClr val="FFFFFF"/>
                      </a:solidFill>
                      <a:prstDash val="solid"/>
                    </a:lnT>
                    <a:lnB w="27430">
                      <a:solidFill>
                        <a:srgbClr val="FFFFFF"/>
                      </a:solidFill>
                      <a:prstDash val="solid"/>
                    </a:lnB>
                    <a:solidFill>
                      <a:srgbClr val="D7DDE0"/>
                    </a:solidFill>
                  </a:tcPr>
                </a:tc>
                <a:tc>
                  <a:txBody>
                    <a:bodyPr/>
                    <a:lstStyle/>
                    <a:p>
                      <a:pPr marL="54610">
                        <a:lnSpc>
                          <a:spcPct val="100000"/>
                        </a:lnSpc>
                        <a:spcBef>
                          <a:spcPts val="240"/>
                        </a:spcBef>
                      </a:pPr>
                      <a:r>
                        <a:rPr sz="1600" spc="-10">
                          <a:latin typeface="Arial"/>
                          <a:cs typeface="Arial"/>
                        </a:rPr>
                        <a:t>The difficulty </a:t>
                      </a:r>
                      <a:r>
                        <a:rPr sz="1600" spc="-5">
                          <a:latin typeface="Arial"/>
                          <a:cs typeface="Arial"/>
                        </a:rPr>
                        <a:t>is</a:t>
                      </a:r>
                      <a:r>
                        <a:rPr sz="1600" spc="-175">
                          <a:latin typeface="Arial"/>
                          <a:cs typeface="Arial"/>
                        </a:rPr>
                        <a:t> </a:t>
                      </a:r>
                      <a:r>
                        <a:rPr sz="1600" spc="-5">
                          <a:latin typeface="Arial"/>
                          <a:cs typeface="Arial"/>
                        </a:rPr>
                        <a:t>adjusted</a:t>
                      </a:r>
                      <a:endParaRPr sz="1600">
                        <a:latin typeface="Arial"/>
                        <a:cs typeface="Arial"/>
                      </a:endParaRPr>
                    </a:p>
                  </a:txBody>
                  <a:tcPr marL="0" marR="0" marT="30480" marB="0">
                    <a:lnL w="27430">
                      <a:solidFill>
                        <a:srgbClr val="FFFFFF"/>
                      </a:solidFill>
                      <a:prstDash val="solid"/>
                    </a:lnL>
                    <a:lnR w="27419">
                      <a:solidFill>
                        <a:srgbClr val="FFFFFF"/>
                      </a:solidFill>
                      <a:prstDash val="solid"/>
                    </a:lnR>
                    <a:lnT w="27430">
                      <a:solidFill>
                        <a:srgbClr val="FFFFFF"/>
                      </a:solidFill>
                      <a:prstDash val="solid"/>
                    </a:lnT>
                    <a:lnB w="27430">
                      <a:solidFill>
                        <a:srgbClr val="FFFFFF"/>
                      </a:solidFill>
                      <a:prstDash val="solid"/>
                    </a:lnB>
                    <a:solidFill>
                      <a:srgbClr val="D7DDE0"/>
                    </a:solidFill>
                  </a:tcPr>
                </a:tc>
                <a:tc>
                  <a:txBody>
                    <a:bodyPr/>
                    <a:lstStyle/>
                    <a:p>
                      <a:pPr marL="2540" algn="ctr">
                        <a:lnSpc>
                          <a:spcPct val="100000"/>
                        </a:lnSpc>
                        <a:spcBef>
                          <a:spcPts val="240"/>
                        </a:spcBef>
                      </a:pPr>
                      <a:r>
                        <a:rPr sz="1600">
                          <a:latin typeface="Arial"/>
                          <a:cs typeface="Arial"/>
                        </a:rPr>
                        <a:t>4</a:t>
                      </a:r>
                    </a:p>
                  </a:txBody>
                  <a:tcPr marL="0" marR="0" marT="30480" marB="0">
                    <a:lnL w="27419">
                      <a:solidFill>
                        <a:srgbClr val="FFFFFF"/>
                      </a:solidFill>
                      <a:prstDash val="solid"/>
                    </a:lnL>
                    <a:lnR w="30467">
                      <a:solidFill>
                        <a:srgbClr val="FFFFFF"/>
                      </a:solidFill>
                      <a:prstDash val="solid"/>
                    </a:lnR>
                    <a:lnT w="27430">
                      <a:solidFill>
                        <a:srgbClr val="FFFFFF"/>
                      </a:solidFill>
                      <a:prstDash val="solid"/>
                    </a:lnT>
                    <a:lnB w="27430">
                      <a:solidFill>
                        <a:srgbClr val="FFFFFF"/>
                      </a:solidFill>
                      <a:prstDash val="solid"/>
                    </a:lnB>
                    <a:solidFill>
                      <a:srgbClr val="D7DDE0"/>
                    </a:solidFill>
                  </a:tcPr>
                </a:tc>
                <a:extLst>
                  <a:ext uri="{0D108BD9-81ED-4DB2-BD59-A6C34878D82A}">
                    <a16:rowId xmlns:a16="http://schemas.microsoft.com/office/drawing/2014/main" val="10005"/>
                  </a:ext>
                </a:extLst>
              </a:tr>
              <a:tr h="743712">
                <a:tc>
                  <a:txBody>
                    <a:bodyPr/>
                    <a:lstStyle/>
                    <a:p>
                      <a:pPr marL="55880">
                        <a:lnSpc>
                          <a:spcPct val="100000"/>
                        </a:lnSpc>
                        <a:spcBef>
                          <a:spcPts val="215"/>
                        </a:spcBef>
                      </a:pPr>
                      <a:r>
                        <a:rPr sz="1600" spc="-10">
                          <a:latin typeface="Arial"/>
                          <a:cs typeface="Arial"/>
                        </a:rPr>
                        <a:t>Nonce</a:t>
                      </a:r>
                      <a:endParaRPr sz="1600">
                        <a:latin typeface="Arial"/>
                        <a:cs typeface="Arial"/>
                      </a:endParaRPr>
                    </a:p>
                    <a:p>
                      <a:pPr>
                        <a:lnSpc>
                          <a:spcPct val="100000"/>
                        </a:lnSpc>
                        <a:spcBef>
                          <a:spcPts val="30"/>
                        </a:spcBef>
                      </a:pPr>
                      <a:endParaRPr sz="1550">
                        <a:latin typeface="Times New Roman"/>
                        <a:cs typeface="Times New Roman"/>
                      </a:endParaRPr>
                    </a:p>
                    <a:p>
                      <a:pPr>
                        <a:lnSpc>
                          <a:spcPct val="100000"/>
                        </a:lnSpc>
                        <a:spcBef>
                          <a:spcPts val="5"/>
                        </a:spcBef>
                      </a:pPr>
                      <a:r>
                        <a:rPr sz="1000" i="1" spc="-5">
                          <a:latin typeface="Arial"/>
                          <a:cs typeface="Arial"/>
                        </a:rPr>
                        <a:t>Source:</a:t>
                      </a:r>
                      <a:r>
                        <a:rPr sz="1000" i="1" spc="-170">
                          <a:latin typeface="Arial"/>
                          <a:cs typeface="Arial"/>
                        </a:rPr>
                        <a:t> </a:t>
                      </a:r>
                      <a:r>
                        <a:rPr sz="1000" i="1" spc="-10">
                          <a:latin typeface="Arial"/>
                          <a:cs typeface="Arial"/>
                        </a:rPr>
                        <a:t>bitcoin.wiki</a:t>
                      </a:r>
                      <a:endParaRPr sz="1000">
                        <a:latin typeface="Arial"/>
                        <a:cs typeface="Arial"/>
                      </a:endParaRPr>
                    </a:p>
                  </a:txBody>
                  <a:tcPr marL="0" marR="0" marT="27305" marB="0">
                    <a:lnL w="27430">
                      <a:solidFill>
                        <a:srgbClr val="FFFFFF"/>
                      </a:solidFill>
                      <a:prstDash val="solid"/>
                    </a:lnL>
                    <a:lnR w="27419">
                      <a:solidFill>
                        <a:srgbClr val="FFFFFF"/>
                      </a:solidFill>
                      <a:prstDash val="solid"/>
                    </a:lnR>
                    <a:lnT w="27430">
                      <a:solidFill>
                        <a:srgbClr val="FFFFFF"/>
                      </a:solidFill>
                      <a:prstDash val="solid"/>
                    </a:lnT>
                    <a:lnB w="27430">
                      <a:solidFill>
                        <a:srgbClr val="FFFFFF"/>
                      </a:solidFill>
                      <a:prstDash val="solid"/>
                    </a:lnB>
                    <a:solidFill>
                      <a:srgbClr val="EBEDEF"/>
                    </a:solidFill>
                  </a:tcPr>
                </a:tc>
                <a:tc>
                  <a:txBody>
                    <a:bodyPr/>
                    <a:lstStyle/>
                    <a:p>
                      <a:pPr marL="56515">
                        <a:lnSpc>
                          <a:spcPct val="100000"/>
                        </a:lnSpc>
                        <a:spcBef>
                          <a:spcPts val="215"/>
                        </a:spcBef>
                      </a:pPr>
                      <a:r>
                        <a:rPr sz="1600" spc="-15">
                          <a:latin typeface="Arial"/>
                          <a:cs typeface="Arial"/>
                        </a:rPr>
                        <a:t>32-bit </a:t>
                      </a:r>
                      <a:r>
                        <a:rPr sz="1600" spc="-5">
                          <a:latin typeface="Arial"/>
                          <a:cs typeface="Arial"/>
                        </a:rPr>
                        <a:t>number (starts at</a:t>
                      </a:r>
                      <a:r>
                        <a:rPr sz="1600" spc="-75">
                          <a:latin typeface="Arial"/>
                          <a:cs typeface="Arial"/>
                        </a:rPr>
                        <a:t> </a:t>
                      </a:r>
                      <a:r>
                        <a:rPr sz="1600" spc="-15">
                          <a:latin typeface="Arial"/>
                          <a:cs typeface="Arial"/>
                        </a:rPr>
                        <a:t>0)</a:t>
                      </a:r>
                      <a:endParaRPr sz="1600">
                        <a:latin typeface="Arial"/>
                        <a:cs typeface="Arial"/>
                      </a:endParaRPr>
                    </a:p>
                  </a:txBody>
                  <a:tcPr marL="0" marR="0" marT="27305" marB="0">
                    <a:lnL w="27419">
                      <a:solidFill>
                        <a:srgbClr val="FFFFFF"/>
                      </a:solidFill>
                      <a:prstDash val="solid"/>
                    </a:lnL>
                    <a:lnR w="27430">
                      <a:solidFill>
                        <a:srgbClr val="FFFFFF"/>
                      </a:solidFill>
                      <a:prstDash val="solid"/>
                    </a:lnR>
                    <a:lnT w="27430">
                      <a:solidFill>
                        <a:srgbClr val="FFFFFF"/>
                      </a:solidFill>
                      <a:prstDash val="solid"/>
                    </a:lnT>
                    <a:lnB w="27430">
                      <a:solidFill>
                        <a:srgbClr val="FFFFFF"/>
                      </a:solidFill>
                      <a:prstDash val="solid"/>
                    </a:lnB>
                    <a:solidFill>
                      <a:srgbClr val="EBEDEF"/>
                    </a:solidFill>
                  </a:tcPr>
                </a:tc>
                <a:tc>
                  <a:txBody>
                    <a:bodyPr/>
                    <a:lstStyle/>
                    <a:p>
                      <a:pPr marL="56515">
                        <a:lnSpc>
                          <a:spcPct val="100000"/>
                        </a:lnSpc>
                        <a:spcBef>
                          <a:spcPts val="215"/>
                        </a:spcBef>
                      </a:pPr>
                      <a:r>
                        <a:rPr sz="1600">
                          <a:latin typeface="Arial"/>
                          <a:cs typeface="Arial"/>
                        </a:rPr>
                        <a:t>The </a:t>
                      </a:r>
                      <a:r>
                        <a:rPr sz="1600" spc="-10">
                          <a:latin typeface="Arial"/>
                          <a:cs typeface="Arial"/>
                        </a:rPr>
                        <a:t>single variable </a:t>
                      </a:r>
                      <a:r>
                        <a:rPr sz="1600" spc="-15">
                          <a:latin typeface="Arial"/>
                          <a:cs typeface="Arial"/>
                        </a:rPr>
                        <a:t>which </a:t>
                      </a:r>
                      <a:r>
                        <a:rPr sz="1600">
                          <a:latin typeface="Arial"/>
                          <a:cs typeface="Arial"/>
                        </a:rPr>
                        <a:t>is </a:t>
                      </a:r>
                      <a:r>
                        <a:rPr sz="1600" spc="-5">
                          <a:latin typeface="Arial"/>
                          <a:cs typeface="Arial"/>
                        </a:rPr>
                        <a:t>possible</a:t>
                      </a:r>
                      <a:r>
                        <a:rPr sz="1600" spc="-130">
                          <a:latin typeface="Arial"/>
                          <a:cs typeface="Arial"/>
                        </a:rPr>
                        <a:t> </a:t>
                      </a:r>
                      <a:r>
                        <a:rPr sz="1600" spc="-10">
                          <a:latin typeface="Arial"/>
                          <a:cs typeface="Arial"/>
                        </a:rPr>
                        <a:t>to</a:t>
                      </a:r>
                      <a:endParaRPr sz="1600">
                        <a:latin typeface="Arial"/>
                        <a:cs typeface="Arial"/>
                      </a:endParaRPr>
                    </a:p>
                    <a:p>
                      <a:pPr marL="56515">
                        <a:lnSpc>
                          <a:spcPct val="100000"/>
                        </a:lnSpc>
                        <a:spcBef>
                          <a:spcPts val="1000"/>
                        </a:spcBef>
                      </a:pPr>
                      <a:r>
                        <a:rPr sz="1600" spc="-10">
                          <a:latin typeface="Arial"/>
                          <a:cs typeface="Arial"/>
                        </a:rPr>
                        <a:t>adjust </a:t>
                      </a:r>
                      <a:r>
                        <a:rPr sz="1600">
                          <a:latin typeface="Arial"/>
                          <a:cs typeface="Arial"/>
                        </a:rPr>
                        <a:t>in </a:t>
                      </a:r>
                      <a:r>
                        <a:rPr sz="1600" spc="-10">
                          <a:latin typeface="Arial"/>
                          <a:cs typeface="Arial"/>
                        </a:rPr>
                        <a:t>order </a:t>
                      </a:r>
                      <a:r>
                        <a:rPr sz="1600">
                          <a:latin typeface="Arial"/>
                          <a:cs typeface="Arial"/>
                        </a:rPr>
                        <a:t>to </a:t>
                      </a:r>
                      <a:r>
                        <a:rPr sz="1600" spc="-5">
                          <a:latin typeface="Arial"/>
                          <a:cs typeface="Arial"/>
                        </a:rPr>
                        <a:t>reach </a:t>
                      </a:r>
                      <a:r>
                        <a:rPr sz="1600" spc="-10">
                          <a:latin typeface="Arial"/>
                          <a:cs typeface="Arial"/>
                        </a:rPr>
                        <a:t>the </a:t>
                      </a:r>
                      <a:r>
                        <a:rPr sz="1600" spc="-5">
                          <a:latin typeface="Arial"/>
                          <a:cs typeface="Arial"/>
                        </a:rPr>
                        <a:t>difficulty</a:t>
                      </a:r>
                      <a:r>
                        <a:rPr sz="1600" spc="-90">
                          <a:latin typeface="Arial"/>
                          <a:cs typeface="Arial"/>
                        </a:rPr>
                        <a:t> </a:t>
                      </a:r>
                      <a:r>
                        <a:rPr sz="1600" spc="-15">
                          <a:latin typeface="Arial"/>
                          <a:cs typeface="Arial"/>
                        </a:rPr>
                        <a:t>target</a:t>
                      </a:r>
                      <a:endParaRPr sz="1600">
                        <a:latin typeface="Arial"/>
                        <a:cs typeface="Arial"/>
                      </a:endParaRPr>
                    </a:p>
                  </a:txBody>
                  <a:tcPr marL="0" marR="0" marT="27305" marB="0">
                    <a:lnL w="27430">
                      <a:solidFill>
                        <a:srgbClr val="FFFFFF"/>
                      </a:solidFill>
                      <a:prstDash val="solid"/>
                    </a:lnL>
                    <a:lnR w="27419">
                      <a:solidFill>
                        <a:srgbClr val="FFFFFF"/>
                      </a:solidFill>
                      <a:prstDash val="solid"/>
                    </a:lnR>
                    <a:lnT w="27430">
                      <a:solidFill>
                        <a:srgbClr val="FFFFFF"/>
                      </a:solidFill>
                      <a:prstDash val="solid"/>
                    </a:lnT>
                    <a:lnB w="27430">
                      <a:solidFill>
                        <a:srgbClr val="FFFFFF"/>
                      </a:solidFill>
                      <a:prstDash val="solid"/>
                    </a:lnB>
                    <a:solidFill>
                      <a:srgbClr val="EBEDEF"/>
                    </a:solidFill>
                  </a:tcPr>
                </a:tc>
                <a:tc>
                  <a:txBody>
                    <a:bodyPr/>
                    <a:lstStyle/>
                    <a:p>
                      <a:pPr marL="2540" algn="ctr">
                        <a:lnSpc>
                          <a:spcPct val="100000"/>
                        </a:lnSpc>
                        <a:spcBef>
                          <a:spcPts val="215"/>
                        </a:spcBef>
                      </a:pPr>
                      <a:r>
                        <a:rPr sz="1600">
                          <a:latin typeface="Arial"/>
                          <a:cs typeface="Arial"/>
                        </a:rPr>
                        <a:t>4</a:t>
                      </a:r>
                    </a:p>
                  </a:txBody>
                  <a:tcPr marL="0" marR="0" marT="27305" marB="0">
                    <a:lnL w="27419">
                      <a:solidFill>
                        <a:srgbClr val="FFFFFF"/>
                      </a:solidFill>
                      <a:prstDash val="solid"/>
                    </a:lnL>
                    <a:lnR w="30467">
                      <a:solidFill>
                        <a:srgbClr val="FFFFFF"/>
                      </a:solidFill>
                      <a:prstDash val="solid"/>
                    </a:lnR>
                    <a:lnT w="27430">
                      <a:solidFill>
                        <a:srgbClr val="FFFFFF"/>
                      </a:solidFill>
                      <a:prstDash val="solid"/>
                    </a:lnT>
                    <a:lnB w="27430">
                      <a:solidFill>
                        <a:srgbClr val="FFFFFF"/>
                      </a:solidFill>
                      <a:prstDash val="solid"/>
                    </a:lnB>
                    <a:solidFill>
                      <a:srgbClr val="EBEDE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1263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7887" y="4834128"/>
            <a:ext cx="5474335" cy="1009015"/>
          </a:xfrm>
          <a:prstGeom prst="rect">
            <a:avLst/>
          </a:prstGeom>
          <a:solidFill>
            <a:srgbClr val="BCCCD5"/>
          </a:solidFill>
        </p:spPr>
        <p:txBody>
          <a:bodyPr vert="horz" wrap="square" lIns="0" tIns="0" rIns="0" bIns="0" rtlCol="0">
            <a:spAutoFit/>
          </a:bodyPr>
          <a:lstStyle/>
          <a:p>
            <a:pPr marL="285750" indent="-285750">
              <a:lnSpc>
                <a:spcPts val="2055"/>
              </a:lnSpc>
              <a:buChar char="•"/>
              <a:tabLst>
                <a:tab pos="285115" algn="l"/>
                <a:tab pos="285750" algn="l"/>
              </a:tabLst>
            </a:pPr>
            <a:r>
              <a:rPr sz="1800" spc="-5">
                <a:latin typeface="Arial"/>
                <a:cs typeface="Arial"/>
              </a:rPr>
              <a:t>Hash is a </a:t>
            </a:r>
            <a:r>
              <a:rPr sz="1800" spc="-10">
                <a:latin typeface="Arial"/>
                <a:cs typeface="Arial"/>
              </a:rPr>
              <a:t>one-way </a:t>
            </a:r>
            <a:r>
              <a:rPr sz="1800">
                <a:latin typeface="Arial"/>
                <a:cs typeface="Arial"/>
              </a:rPr>
              <a:t>function, </a:t>
            </a:r>
            <a:r>
              <a:rPr sz="1800" spc="-5">
                <a:latin typeface="Arial"/>
                <a:cs typeface="Arial"/>
              </a:rPr>
              <a:t>hence </a:t>
            </a:r>
            <a:r>
              <a:rPr sz="1800">
                <a:latin typeface="Arial"/>
                <a:cs typeface="Arial"/>
              </a:rPr>
              <a:t>it </a:t>
            </a:r>
            <a:r>
              <a:rPr sz="1800" spc="-5">
                <a:latin typeface="Arial"/>
                <a:cs typeface="Arial"/>
              </a:rPr>
              <a:t>cannot</a:t>
            </a:r>
            <a:r>
              <a:rPr sz="1800" spc="-150">
                <a:latin typeface="Arial"/>
                <a:cs typeface="Arial"/>
              </a:rPr>
              <a:t> </a:t>
            </a:r>
            <a:r>
              <a:rPr sz="1800" spc="-5">
                <a:latin typeface="Arial"/>
                <a:cs typeface="Arial"/>
              </a:rPr>
              <a:t>be</a:t>
            </a:r>
            <a:endParaRPr sz="1800">
              <a:latin typeface="Arial"/>
              <a:cs typeface="Arial"/>
            </a:endParaRPr>
          </a:p>
          <a:p>
            <a:pPr marL="286385">
              <a:lnSpc>
                <a:spcPct val="100000"/>
              </a:lnSpc>
              <a:spcBef>
                <a:spcPts val="30"/>
              </a:spcBef>
            </a:pPr>
            <a:r>
              <a:rPr sz="1800" spc="-5">
                <a:latin typeface="Arial"/>
                <a:cs typeface="Arial"/>
              </a:rPr>
              <a:t>decrypted back (so-called </a:t>
            </a:r>
            <a:r>
              <a:rPr sz="1800" spc="-10">
                <a:latin typeface="Arial"/>
                <a:cs typeface="Arial"/>
              </a:rPr>
              <a:t>one-way </a:t>
            </a:r>
            <a:r>
              <a:rPr sz="1800" spc="-5">
                <a:latin typeface="Arial"/>
                <a:cs typeface="Arial"/>
              </a:rPr>
              <a:t>or</a:t>
            </a:r>
            <a:r>
              <a:rPr sz="1800" spc="-45">
                <a:latin typeface="Arial"/>
                <a:cs typeface="Arial"/>
              </a:rPr>
              <a:t> </a:t>
            </a:r>
            <a:r>
              <a:rPr sz="1800" spc="-5">
                <a:latin typeface="Arial"/>
                <a:cs typeface="Arial"/>
              </a:rPr>
              <a:t>pre-image</a:t>
            </a:r>
            <a:endParaRPr sz="1800">
              <a:latin typeface="Arial"/>
              <a:cs typeface="Arial"/>
            </a:endParaRPr>
          </a:p>
          <a:p>
            <a:pPr marL="286385">
              <a:lnSpc>
                <a:spcPct val="100000"/>
              </a:lnSpc>
              <a:spcBef>
                <a:spcPts val="215"/>
              </a:spcBef>
            </a:pPr>
            <a:r>
              <a:rPr sz="1800">
                <a:latin typeface="Arial"/>
                <a:cs typeface="Arial"/>
              </a:rPr>
              <a:t>resistant</a:t>
            </a:r>
            <a:r>
              <a:rPr sz="1800" spc="-305">
                <a:latin typeface="Arial"/>
                <a:cs typeface="Arial"/>
              </a:rPr>
              <a:t> </a:t>
            </a:r>
            <a:r>
              <a:rPr sz="1800">
                <a:latin typeface="Arial"/>
                <a:cs typeface="Arial"/>
              </a:rPr>
              <a:t>property)</a:t>
            </a:r>
          </a:p>
        </p:txBody>
      </p:sp>
      <p:sp>
        <p:nvSpPr>
          <p:cNvPr id="3" name="object 3"/>
          <p:cNvSpPr txBox="1"/>
          <p:nvPr/>
        </p:nvSpPr>
        <p:spPr>
          <a:xfrm>
            <a:off x="627887" y="1450847"/>
            <a:ext cx="5474335" cy="360680"/>
          </a:xfrm>
          <a:prstGeom prst="rect">
            <a:avLst/>
          </a:prstGeom>
          <a:solidFill>
            <a:srgbClr val="A3DFDF"/>
          </a:solidFill>
        </p:spPr>
        <p:txBody>
          <a:bodyPr vert="horz" wrap="square" lIns="0" tIns="0" rIns="0" bIns="0" rtlCol="0">
            <a:spAutoFit/>
          </a:bodyPr>
          <a:lstStyle/>
          <a:p>
            <a:pPr marL="1764664">
              <a:lnSpc>
                <a:spcPts val="2055"/>
              </a:lnSpc>
            </a:pPr>
            <a:r>
              <a:rPr sz="1800" spc="10">
                <a:latin typeface="Arial"/>
                <a:cs typeface="Arial"/>
              </a:rPr>
              <a:t>What </a:t>
            </a:r>
            <a:r>
              <a:rPr sz="1800" spc="-5">
                <a:latin typeface="Arial"/>
                <a:cs typeface="Arial"/>
              </a:rPr>
              <a:t>is a</a:t>
            </a:r>
            <a:r>
              <a:rPr sz="1800" spc="-260">
                <a:latin typeface="Arial"/>
                <a:cs typeface="Arial"/>
              </a:rPr>
              <a:t> </a:t>
            </a:r>
            <a:r>
              <a:rPr sz="1800" spc="-10">
                <a:latin typeface="Arial"/>
                <a:cs typeface="Arial"/>
              </a:rPr>
              <a:t>SHA-256</a:t>
            </a:r>
            <a:endParaRPr sz="1800">
              <a:latin typeface="Arial"/>
              <a:cs typeface="Arial"/>
            </a:endParaRPr>
          </a:p>
        </p:txBody>
      </p:sp>
      <p:sp>
        <p:nvSpPr>
          <p:cNvPr id="4" name="object 4"/>
          <p:cNvSpPr txBox="1"/>
          <p:nvPr/>
        </p:nvSpPr>
        <p:spPr>
          <a:xfrm>
            <a:off x="6254496" y="1450847"/>
            <a:ext cx="5471160" cy="360680"/>
          </a:xfrm>
          <a:prstGeom prst="rect">
            <a:avLst/>
          </a:prstGeom>
          <a:solidFill>
            <a:srgbClr val="A3DFDF"/>
          </a:solidFill>
        </p:spPr>
        <p:txBody>
          <a:bodyPr vert="horz" wrap="square" lIns="0" tIns="0" rIns="0" bIns="0" rtlCol="0">
            <a:spAutoFit/>
          </a:bodyPr>
          <a:lstStyle/>
          <a:p>
            <a:pPr marL="1417320">
              <a:lnSpc>
                <a:spcPts val="2055"/>
              </a:lnSpc>
            </a:pPr>
            <a:r>
              <a:rPr sz="1800" spc="-5">
                <a:latin typeface="Arial"/>
                <a:cs typeface="Arial"/>
              </a:rPr>
              <a:t>SHA-256 hash</a:t>
            </a:r>
            <a:r>
              <a:rPr sz="1800" spc="-95">
                <a:latin typeface="Arial"/>
                <a:cs typeface="Arial"/>
              </a:rPr>
              <a:t> </a:t>
            </a:r>
            <a:r>
              <a:rPr sz="1800" spc="-5">
                <a:latin typeface="Arial"/>
                <a:cs typeface="Arial"/>
              </a:rPr>
              <a:t>generation</a:t>
            </a:r>
            <a:endParaRPr sz="1800">
              <a:latin typeface="Arial"/>
              <a:cs typeface="Arial"/>
            </a:endParaRPr>
          </a:p>
        </p:txBody>
      </p:sp>
      <p:sp>
        <p:nvSpPr>
          <p:cNvPr id="5" name="object 5"/>
          <p:cNvSpPr txBox="1"/>
          <p:nvPr/>
        </p:nvSpPr>
        <p:spPr>
          <a:xfrm>
            <a:off x="6257797" y="4103116"/>
            <a:ext cx="1507490" cy="290195"/>
          </a:xfrm>
          <a:prstGeom prst="rect">
            <a:avLst/>
          </a:prstGeom>
        </p:spPr>
        <p:txBody>
          <a:bodyPr vert="horz" wrap="square" lIns="0" tIns="0" rIns="0" bIns="0" rtlCol="0">
            <a:spAutoFit/>
          </a:bodyPr>
          <a:lstStyle/>
          <a:p>
            <a:pPr marL="12700">
              <a:lnSpc>
                <a:spcPct val="100000"/>
              </a:lnSpc>
            </a:pPr>
            <a:r>
              <a:rPr sz="1800">
                <a:latin typeface="Arial"/>
                <a:cs typeface="Arial"/>
              </a:rPr>
              <a:t>“This </a:t>
            </a:r>
            <a:r>
              <a:rPr sz="1800" spc="-5">
                <a:latin typeface="Arial"/>
                <a:cs typeface="Arial"/>
              </a:rPr>
              <a:t>is a</a:t>
            </a:r>
            <a:r>
              <a:rPr sz="1800" spc="-100">
                <a:latin typeface="Arial"/>
                <a:cs typeface="Arial"/>
              </a:rPr>
              <a:t> </a:t>
            </a:r>
            <a:r>
              <a:rPr sz="1800" spc="-45">
                <a:latin typeface="Arial"/>
                <a:cs typeface="Arial"/>
              </a:rPr>
              <a:t>Text”</a:t>
            </a:r>
            <a:endParaRPr sz="1800">
              <a:latin typeface="Arial"/>
              <a:cs typeface="Arial"/>
            </a:endParaRPr>
          </a:p>
        </p:txBody>
      </p:sp>
      <p:sp>
        <p:nvSpPr>
          <p:cNvPr id="6" name="object 6"/>
          <p:cNvSpPr txBox="1"/>
          <p:nvPr/>
        </p:nvSpPr>
        <p:spPr>
          <a:xfrm>
            <a:off x="615441" y="1747520"/>
            <a:ext cx="5420360" cy="3033395"/>
          </a:xfrm>
          <a:prstGeom prst="rect">
            <a:avLst/>
          </a:prstGeom>
        </p:spPr>
        <p:txBody>
          <a:bodyPr vert="horz" wrap="square" lIns="0" tIns="0" rIns="0" bIns="0" rtlCol="0">
            <a:spAutoFit/>
          </a:bodyPr>
          <a:lstStyle/>
          <a:p>
            <a:pPr marL="299085" marR="212090" indent="-286385">
              <a:lnSpc>
                <a:spcPct val="110000"/>
              </a:lnSpc>
              <a:buChar char="•"/>
              <a:tabLst>
                <a:tab pos="299085" algn="l"/>
                <a:tab pos="299720" algn="l"/>
              </a:tabLst>
            </a:pPr>
            <a:r>
              <a:rPr sz="1800" spc="-5">
                <a:latin typeface="Arial"/>
                <a:cs typeface="Arial"/>
              </a:rPr>
              <a:t>Originally developed by </a:t>
            </a:r>
            <a:r>
              <a:rPr sz="1800">
                <a:latin typeface="Arial"/>
                <a:cs typeface="Arial"/>
              </a:rPr>
              <a:t>the </a:t>
            </a:r>
            <a:r>
              <a:rPr sz="1800" spc="-5">
                <a:latin typeface="Arial"/>
                <a:cs typeface="Arial"/>
              </a:rPr>
              <a:t>US National</a:t>
            </a:r>
            <a:r>
              <a:rPr sz="1800" spc="-185">
                <a:latin typeface="Arial"/>
                <a:cs typeface="Arial"/>
              </a:rPr>
              <a:t> </a:t>
            </a:r>
            <a:r>
              <a:rPr sz="1800">
                <a:latin typeface="Arial"/>
                <a:cs typeface="Arial"/>
              </a:rPr>
              <a:t>Security  </a:t>
            </a:r>
            <a:r>
              <a:rPr sz="1800" spc="-10">
                <a:latin typeface="Arial"/>
                <a:cs typeface="Arial"/>
              </a:rPr>
              <a:t>Agency</a:t>
            </a:r>
            <a:r>
              <a:rPr sz="1800" spc="-210">
                <a:latin typeface="Arial"/>
                <a:cs typeface="Arial"/>
              </a:rPr>
              <a:t> </a:t>
            </a:r>
            <a:r>
              <a:rPr sz="1800">
                <a:latin typeface="Arial"/>
                <a:cs typeface="Arial"/>
              </a:rPr>
              <a:t>(“NSA”)</a:t>
            </a:r>
          </a:p>
          <a:p>
            <a:pPr marL="299085" marR="701675" indent="-286385">
              <a:lnSpc>
                <a:spcPct val="110000"/>
              </a:lnSpc>
              <a:buChar char="•"/>
              <a:tabLst>
                <a:tab pos="299085" algn="l"/>
                <a:tab pos="299720" algn="l"/>
              </a:tabLst>
            </a:pPr>
            <a:r>
              <a:rPr sz="1800" spc="-10">
                <a:latin typeface="Arial"/>
                <a:cs typeface="Arial"/>
              </a:rPr>
              <a:t>Secure Hash Algorithm </a:t>
            </a:r>
            <a:r>
              <a:rPr sz="1800" spc="-5">
                <a:latin typeface="Arial"/>
                <a:cs typeface="Arial"/>
              </a:rPr>
              <a:t>2 </a:t>
            </a:r>
            <a:r>
              <a:rPr sz="1800">
                <a:latin typeface="Arial"/>
                <a:cs typeface="Arial"/>
              </a:rPr>
              <a:t>(SHA-2) </a:t>
            </a:r>
            <a:r>
              <a:rPr sz="1800" spc="-5">
                <a:latin typeface="Arial"/>
                <a:cs typeface="Arial"/>
              </a:rPr>
              <a:t>is a </a:t>
            </a:r>
            <a:r>
              <a:rPr sz="1800" spc="5">
                <a:latin typeface="Arial"/>
                <a:cs typeface="Arial"/>
              </a:rPr>
              <a:t>set</a:t>
            </a:r>
            <a:r>
              <a:rPr sz="1800" spc="-390">
                <a:latin typeface="Arial"/>
                <a:cs typeface="Arial"/>
              </a:rPr>
              <a:t> </a:t>
            </a:r>
            <a:r>
              <a:rPr sz="1800">
                <a:latin typeface="Arial"/>
                <a:cs typeface="Arial"/>
              </a:rPr>
              <a:t>of  </a:t>
            </a:r>
            <a:r>
              <a:rPr sz="1800" spc="-5">
                <a:latin typeface="Arial"/>
                <a:cs typeface="Arial"/>
              </a:rPr>
              <a:t>cryptographic hash </a:t>
            </a:r>
            <a:r>
              <a:rPr sz="1800">
                <a:latin typeface="Arial"/>
                <a:cs typeface="Arial"/>
              </a:rPr>
              <a:t>functions, </a:t>
            </a:r>
            <a:r>
              <a:rPr sz="1800" spc="-5">
                <a:latin typeface="Arial"/>
                <a:cs typeface="Arial"/>
              </a:rPr>
              <a:t>which are  mathematical</a:t>
            </a:r>
            <a:r>
              <a:rPr sz="1800" spc="-110">
                <a:latin typeface="Arial"/>
                <a:cs typeface="Arial"/>
              </a:rPr>
              <a:t> </a:t>
            </a:r>
            <a:r>
              <a:rPr sz="1800" spc="-5">
                <a:latin typeface="Arial"/>
                <a:cs typeface="Arial"/>
              </a:rPr>
              <a:t>operations</a:t>
            </a:r>
            <a:endParaRPr sz="1800">
              <a:latin typeface="Arial"/>
              <a:cs typeface="Arial"/>
            </a:endParaRPr>
          </a:p>
          <a:p>
            <a:pPr marL="299085" marR="129539" indent="-286385" algn="just">
              <a:lnSpc>
                <a:spcPct val="110000"/>
              </a:lnSpc>
              <a:buChar char="•"/>
              <a:tabLst>
                <a:tab pos="299720" algn="l"/>
              </a:tabLst>
            </a:pPr>
            <a:r>
              <a:rPr sz="1800" spc="-5">
                <a:latin typeface="Arial"/>
                <a:cs typeface="Arial"/>
              </a:rPr>
              <a:t>The </a:t>
            </a:r>
            <a:r>
              <a:rPr sz="1800">
                <a:latin typeface="Arial"/>
                <a:cs typeface="Arial"/>
              </a:rPr>
              <a:t>“256” </a:t>
            </a:r>
            <a:r>
              <a:rPr sz="1800" spc="-5">
                <a:latin typeface="Arial"/>
                <a:cs typeface="Arial"/>
              </a:rPr>
              <a:t>in SHA-256 indicates </a:t>
            </a:r>
            <a:r>
              <a:rPr sz="1800">
                <a:latin typeface="Arial"/>
                <a:cs typeface="Arial"/>
              </a:rPr>
              <a:t>the output </a:t>
            </a:r>
            <a:r>
              <a:rPr sz="1800" spc="-10">
                <a:latin typeface="Arial"/>
                <a:cs typeface="Arial"/>
              </a:rPr>
              <a:t>size in  </a:t>
            </a:r>
            <a:r>
              <a:rPr sz="1800">
                <a:latin typeface="Arial"/>
                <a:cs typeface="Arial"/>
              </a:rPr>
              <a:t>bits, </a:t>
            </a:r>
            <a:r>
              <a:rPr sz="1800" spc="-5">
                <a:latin typeface="Arial"/>
                <a:cs typeface="Arial"/>
              </a:rPr>
              <a:t>i.e. </a:t>
            </a:r>
            <a:r>
              <a:rPr sz="1800">
                <a:latin typeface="Arial"/>
                <a:cs typeface="Arial"/>
              </a:rPr>
              <a:t>the larger the target space, the </a:t>
            </a:r>
            <a:r>
              <a:rPr sz="1800" spc="-10">
                <a:latin typeface="Arial"/>
                <a:cs typeface="Arial"/>
              </a:rPr>
              <a:t>lower </a:t>
            </a:r>
            <a:r>
              <a:rPr sz="1800">
                <a:latin typeface="Arial"/>
                <a:cs typeface="Arial"/>
              </a:rPr>
              <a:t>the  </a:t>
            </a:r>
            <a:r>
              <a:rPr sz="1800" spc="-5">
                <a:latin typeface="Arial"/>
                <a:cs typeface="Arial"/>
              </a:rPr>
              <a:t>probability </a:t>
            </a:r>
            <a:r>
              <a:rPr sz="1800">
                <a:latin typeface="Arial"/>
                <a:cs typeface="Arial"/>
              </a:rPr>
              <a:t>of</a:t>
            </a:r>
            <a:r>
              <a:rPr sz="1800" spc="-190">
                <a:latin typeface="Arial"/>
                <a:cs typeface="Arial"/>
              </a:rPr>
              <a:t> </a:t>
            </a:r>
            <a:r>
              <a:rPr sz="1800">
                <a:latin typeface="Arial"/>
                <a:cs typeface="Arial"/>
              </a:rPr>
              <a:t>collisions</a:t>
            </a:r>
          </a:p>
          <a:p>
            <a:pPr marL="299085" marR="5080" indent="-286385">
              <a:lnSpc>
                <a:spcPct val="110000"/>
              </a:lnSpc>
              <a:buChar char="•"/>
              <a:tabLst>
                <a:tab pos="299085" algn="l"/>
                <a:tab pos="299720" algn="l"/>
              </a:tabLst>
            </a:pPr>
            <a:r>
              <a:rPr sz="1800">
                <a:latin typeface="Arial"/>
                <a:cs typeface="Arial"/>
              </a:rPr>
              <a:t>A cryptographic </a:t>
            </a:r>
            <a:r>
              <a:rPr sz="1800" spc="-5">
                <a:latin typeface="Arial"/>
                <a:cs typeface="Arial"/>
              </a:rPr>
              <a:t>hash is </a:t>
            </a:r>
            <a:r>
              <a:rPr sz="1800">
                <a:latin typeface="Arial"/>
                <a:cs typeface="Arial"/>
              </a:rPr>
              <a:t>comparable to</a:t>
            </a:r>
            <a:r>
              <a:rPr sz="1800" spc="-110">
                <a:latin typeface="Arial"/>
                <a:cs typeface="Arial"/>
              </a:rPr>
              <a:t> </a:t>
            </a:r>
            <a:r>
              <a:rPr sz="1800" spc="10">
                <a:latin typeface="Arial"/>
                <a:cs typeface="Arial"/>
              </a:rPr>
              <a:t>afingerprint  </a:t>
            </a:r>
            <a:r>
              <a:rPr sz="1800">
                <a:latin typeface="Arial"/>
                <a:cs typeface="Arial"/>
              </a:rPr>
              <a:t>for </a:t>
            </a:r>
            <a:r>
              <a:rPr sz="1800" spc="-5">
                <a:latin typeface="Arial"/>
                <a:cs typeface="Arial"/>
              </a:rPr>
              <a:t>a </a:t>
            </a:r>
            <a:r>
              <a:rPr sz="1800">
                <a:latin typeface="Arial"/>
                <a:cs typeface="Arial"/>
              </a:rPr>
              <a:t>text </a:t>
            </a:r>
            <a:r>
              <a:rPr sz="1800" spc="-5">
                <a:latin typeface="Arial"/>
                <a:cs typeface="Arial"/>
              </a:rPr>
              <a:t>or a data</a:t>
            </a:r>
            <a:r>
              <a:rPr sz="1800" spc="-185">
                <a:latin typeface="Arial"/>
                <a:cs typeface="Arial"/>
              </a:rPr>
              <a:t> </a:t>
            </a:r>
            <a:r>
              <a:rPr sz="1800" spc="-5">
                <a:latin typeface="Arial"/>
                <a:cs typeface="Arial"/>
              </a:rPr>
              <a:t>file</a:t>
            </a:r>
            <a:endParaRPr sz="1800">
              <a:latin typeface="Arial"/>
              <a:cs typeface="Arial"/>
            </a:endParaRPr>
          </a:p>
        </p:txBody>
      </p:sp>
      <p:sp>
        <p:nvSpPr>
          <p:cNvPr id="7" name="object 7"/>
          <p:cNvSpPr/>
          <p:nvPr/>
        </p:nvSpPr>
        <p:spPr>
          <a:xfrm>
            <a:off x="6251447" y="3718572"/>
            <a:ext cx="2261870" cy="360045"/>
          </a:xfrm>
          <a:custGeom>
            <a:avLst/>
            <a:gdLst/>
            <a:ahLst/>
            <a:cxnLst/>
            <a:rect l="l" t="t" r="r" b="b"/>
            <a:pathLst>
              <a:path w="2261870" h="360045">
                <a:moveTo>
                  <a:pt x="0" y="360032"/>
                </a:moveTo>
                <a:lnTo>
                  <a:pt x="2261361" y="360032"/>
                </a:lnTo>
                <a:lnTo>
                  <a:pt x="2261361" y="0"/>
                </a:lnTo>
                <a:lnTo>
                  <a:pt x="0" y="0"/>
                </a:lnTo>
                <a:lnTo>
                  <a:pt x="0" y="360032"/>
                </a:lnTo>
                <a:close/>
              </a:path>
            </a:pathLst>
          </a:custGeom>
          <a:solidFill>
            <a:srgbClr val="A3DFDF"/>
          </a:solidFill>
        </p:spPr>
        <p:txBody>
          <a:bodyPr wrap="square" lIns="0" tIns="0" rIns="0" bIns="0" rtlCol="0"/>
          <a:lstStyle/>
          <a:p>
            <a:endParaRPr/>
          </a:p>
        </p:txBody>
      </p:sp>
      <p:sp>
        <p:nvSpPr>
          <p:cNvPr id="8" name="object 8"/>
          <p:cNvSpPr/>
          <p:nvPr/>
        </p:nvSpPr>
        <p:spPr>
          <a:xfrm>
            <a:off x="8610600" y="4114800"/>
            <a:ext cx="695325" cy="1140460"/>
          </a:xfrm>
          <a:custGeom>
            <a:avLst/>
            <a:gdLst/>
            <a:ahLst/>
            <a:cxnLst/>
            <a:rect l="l" t="t" r="r" b="b"/>
            <a:pathLst>
              <a:path w="695325" h="1140460">
                <a:moveTo>
                  <a:pt x="0" y="0"/>
                </a:moveTo>
                <a:lnTo>
                  <a:pt x="0" y="1140206"/>
                </a:lnTo>
                <a:lnTo>
                  <a:pt x="695325" y="570102"/>
                </a:lnTo>
                <a:lnTo>
                  <a:pt x="0" y="0"/>
                </a:lnTo>
                <a:close/>
              </a:path>
            </a:pathLst>
          </a:custGeom>
          <a:solidFill>
            <a:srgbClr val="BCCCD5"/>
          </a:solidFill>
        </p:spPr>
        <p:txBody>
          <a:bodyPr wrap="square" lIns="0" tIns="0" rIns="0" bIns="0" rtlCol="0"/>
          <a:lstStyle/>
          <a:p>
            <a:endParaRPr/>
          </a:p>
        </p:txBody>
      </p:sp>
      <p:sp>
        <p:nvSpPr>
          <p:cNvPr id="9" name="object 9"/>
          <p:cNvSpPr txBox="1"/>
          <p:nvPr/>
        </p:nvSpPr>
        <p:spPr>
          <a:xfrm>
            <a:off x="8616950" y="4398771"/>
            <a:ext cx="494665" cy="564515"/>
          </a:xfrm>
          <a:prstGeom prst="rect">
            <a:avLst/>
          </a:prstGeom>
        </p:spPr>
        <p:txBody>
          <a:bodyPr vert="horz" wrap="square" lIns="0" tIns="0" rIns="0" bIns="0" rtlCol="0">
            <a:spAutoFit/>
          </a:bodyPr>
          <a:lstStyle/>
          <a:p>
            <a:pPr marL="12700" marR="5080">
              <a:lnSpc>
                <a:spcPct val="100000"/>
              </a:lnSpc>
            </a:pPr>
            <a:r>
              <a:rPr sz="1800" spc="-10">
                <a:latin typeface="Arial"/>
                <a:cs typeface="Arial"/>
              </a:rPr>
              <a:t>S</a:t>
            </a:r>
            <a:r>
              <a:rPr sz="1800" spc="-5">
                <a:latin typeface="Arial"/>
                <a:cs typeface="Arial"/>
              </a:rPr>
              <a:t>HA  256</a:t>
            </a:r>
            <a:endParaRPr sz="1800">
              <a:latin typeface="Arial"/>
              <a:cs typeface="Arial"/>
            </a:endParaRPr>
          </a:p>
        </p:txBody>
      </p:sp>
      <p:sp>
        <p:nvSpPr>
          <p:cNvPr id="10" name="object 10"/>
          <p:cNvSpPr txBox="1"/>
          <p:nvPr/>
        </p:nvSpPr>
        <p:spPr>
          <a:xfrm>
            <a:off x="6257797" y="1729232"/>
            <a:ext cx="5420360" cy="1826260"/>
          </a:xfrm>
          <a:prstGeom prst="rect">
            <a:avLst/>
          </a:prstGeom>
        </p:spPr>
        <p:txBody>
          <a:bodyPr vert="horz" wrap="square" lIns="0" tIns="0" rIns="0" bIns="0" rtlCol="0">
            <a:spAutoFit/>
          </a:bodyPr>
          <a:lstStyle/>
          <a:p>
            <a:pPr marL="299085" marR="5080" indent="-286385">
              <a:lnSpc>
                <a:spcPct val="110000"/>
              </a:lnSpc>
              <a:buChar char="•"/>
              <a:tabLst>
                <a:tab pos="299085" algn="l"/>
                <a:tab pos="299720" algn="l"/>
              </a:tabLst>
            </a:pPr>
            <a:r>
              <a:rPr sz="1800">
                <a:latin typeface="Arial"/>
                <a:cs typeface="Arial"/>
              </a:rPr>
              <a:t>A cryptographic </a:t>
            </a:r>
            <a:r>
              <a:rPr sz="1800" spc="-5">
                <a:latin typeface="Arial"/>
                <a:cs typeface="Arial"/>
              </a:rPr>
              <a:t>hash is </a:t>
            </a:r>
            <a:r>
              <a:rPr sz="1800">
                <a:latin typeface="Arial"/>
                <a:cs typeface="Arial"/>
              </a:rPr>
              <a:t>comparable to</a:t>
            </a:r>
            <a:r>
              <a:rPr sz="1800" spc="-110">
                <a:latin typeface="Arial"/>
                <a:cs typeface="Arial"/>
              </a:rPr>
              <a:t> </a:t>
            </a:r>
            <a:r>
              <a:rPr sz="1800" spc="10">
                <a:latin typeface="Arial"/>
                <a:cs typeface="Arial"/>
              </a:rPr>
              <a:t>afingerprint  </a:t>
            </a:r>
            <a:r>
              <a:rPr sz="1800">
                <a:latin typeface="Arial"/>
                <a:cs typeface="Arial"/>
              </a:rPr>
              <a:t>for </a:t>
            </a:r>
            <a:r>
              <a:rPr sz="1800" spc="-5">
                <a:latin typeface="Arial"/>
                <a:cs typeface="Arial"/>
              </a:rPr>
              <a:t>a </a:t>
            </a:r>
            <a:r>
              <a:rPr sz="1800">
                <a:latin typeface="Arial"/>
                <a:cs typeface="Arial"/>
              </a:rPr>
              <a:t>text </a:t>
            </a:r>
            <a:r>
              <a:rPr sz="1800" spc="-5">
                <a:latin typeface="Arial"/>
                <a:cs typeface="Arial"/>
              </a:rPr>
              <a:t>or a data</a:t>
            </a:r>
            <a:r>
              <a:rPr sz="1800" spc="-195">
                <a:latin typeface="Arial"/>
                <a:cs typeface="Arial"/>
              </a:rPr>
              <a:t> </a:t>
            </a:r>
            <a:r>
              <a:rPr sz="1800" spc="-5">
                <a:latin typeface="Arial"/>
                <a:cs typeface="Arial"/>
              </a:rPr>
              <a:t>file</a:t>
            </a:r>
            <a:endParaRPr sz="1800">
              <a:latin typeface="Arial"/>
              <a:cs typeface="Arial"/>
            </a:endParaRPr>
          </a:p>
          <a:p>
            <a:pPr marL="299085" marR="238760" indent="-286385">
              <a:lnSpc>
                <a:spcPct val="110000"/>
              </a:lnSpc>
              <a:buChar char="•"/>
              <a:tabLst>
                <a:tab pos="299085" algn="l"/>
                <a:tab pos="299720" algn="l"/>
              </a:tabLst>
            </a:pPr>
            <a:r>
              <a:rPr sz="1800" spc="-5">
                <a:latin typeface="Arial"/>
                <a:cs typeface="Arial"/>
              </a:rPr>
              <a:t>SHA-256 algorithm generates an</a:t>
            </a:r>
            <a:r>
              <a:rPr sz="1800" spc="-35">
                <a:latin typeface="Arial"/>
                <a:cs typeface="Arial"/>
              </a:rPr>
              <a:t> </a:t>
            </a:r>
            <a:r>
              <a:rPr sz="1800" spc="-5">
                <a:latin typeface="Arial"/>
                <a:cs typeface="Arial"/>
              </a:rPr>
              <a:t>almost-unique,  </a:t>
            </a:r>
            <a:r>
              <a:rPr sz="1800" spc="-15">
                <a:latin typeface="Arial"/>
                <a:cs typeface="Arial"/>
              </a:rPr>
              <a:t>fixed </a:t>
            </a:r>
            <a:r>
              <a:rPr sz="1800" spc="-5">
                <a:latin typeface="Arial"/>
                <a:cs typeface="Arial"/>
              </a:rPr>
              <a:t>size 256-bit </a:t>
            </a:r>
            <a:r>
              <a:rPr sz="1800">
                <a:latin typeface="Arial"/>
                <a:cs typeface="Arial"/>
              </a:rPr>
              <a:t>(32-byte)</a:t>
            </a:r>
            <a:r>
              <a:rPr sz="1800" spc="-125">
                <a:latin typeface="Arial"/>
                <a:cs typeface="Arial"/>
              </a:rPr>
              <a:t> </a:t>
            </a:r>
            <a:r>
              <a:rPr sz="1800" spc="-5">
                <a:latin typeface="Arial"/>
                <a:cs typeface="Arial"/>
              </a:rPr>
              <a:t>hash</a:t>
            </a:r>
            <a:endParaRPr sz="1800">
              <a:latin typeface="Arial"/>
              <a:cs typeface="Arial"/>
            </a:endParaRPr>
          </a:p>
          <a:p>
            <a:pPr marL="299085" marR="367665" indent="-286385">
              <a:lnSpc>
                <a:spcPct val="110000"/>
              </a:lnSpc>
              <a:buChar char="•"/>
              <a:tabLst>
                <a:tab pos="299085" algn="l"/>
                <a:tab pos="299720" algn="l"/>
              </a:tabLst>
            </a:pPr>
            <a:r>
              <a:rPr sz="1800">
                <a:latin typeface="Arial"/>
                <a:cs typeface="Arial"/>
              </a:rPr>
              <a:t>A small </a:t>
            </a:r>
            <a:r>
              <a:rPr sz="1800" spc="-5">
                <a:latin typeface="Arial"/>
                <a:cs typeface="Arial"/>
              </a:rPr>
              <a:t>change in input leads </a:t>
            </a:r>
            <a:r>
              <a:rPr sz="1800">
                <a:latin typeface="Arial"/>
                <a:cs typeface="Arial"/>
              </a:rPr>
              <a:t>to </a:t>
            </a:r>
            <a:r>
              <a:rPr sz="1800" spc="-5">
                <a:latin typeface="Arial"/>
                <a:cs typeface="Arial"/>
              </a:rPr>
              <a:t>a </a:t>
            </a:r>
            <a:r>
              <a:rPr sz="1800">
                <a:latin typeface="Arial"/>
                <a:cs typeface="Arial"/>
              </a:rPr>
              <a:t>very</a:t>
            </a:r>
            <a:r>
              <a:rPr sz="1800" spc="-409">
                <a:latin typeface="Arial"/>
                <a:cs typeface="Arial"/>
              </a:rPr>
              <a:t> </a:t>
            </a:r>
            <a:r>
              <a:rPr sz="1800" spc="-5">
                <a:latin typeface="Arial"/>
                <a:cs typeface="Arial"/>
              </a:rPr>
              <a:t>different  </a:t>
            </a:r>
            <a:r>
              <a:rPr sz="1800">
                <a:latin typeface="Arial"/>
                <a:cs typeface="Arial"/>
              </a:rPr>
              <a:t>output</a:t>
            </a:r>
          </a:p>
        </p:txBody>
      </p:sp>
      <p:sp>
        <p:nvSpPr>
          <p:cNvPr id="11" name="object 11"/>
          <p:cNvSpPr txBox="1"/>
          <p:nvPr/>
        </p:nvSpPr>
        <p:spPr>
          <a:xfrm>
            <a:off x="7113523" y="3703066"/>
            <a:ext cx="534035" cy="290195"/>
          </a:xfrm>
          <a:prstGeom prst="rect">
            <a:avLst/>
          </a:prstGeom>
        </p:spPr>
        <p:txBody>
          <a:bodyPr vert="horz" wrap="square" lIns="0" tIns="0" rIns="0" bIns="0" rtlCol="0">
            <a:spAutoFit/>
          </a:bodyPr>
          <a:lstStyle/>
          <a:p>
            <a:pPr marL="12700">
              <a:lnSpc>
                <a:spcPct val="100000"/>
              </a:lnSpc>
            </a:pPr>
            <a:r>
              <a:rPr sz="1800">
                <a:latin typeface="Arial"/>
                <a:cs typeface="Arial"/>
              </a:rPr>
              <a:t>Input</a:t>
            </a:r>
          </a:p>
        </p:txBody>
      </p:sp>
      <p:sp>
        <p:nvSpPr>
          <p:cNvPr id="12" name="object 12"/>
          <p:cNvSpPr txBox="1">
            <a:spLocks noGrp="1"/>
          </p:cNvSpPr>
          <p:nvPr>
            <p:ph type="title"/>
          </p:nvPr>
        </p:nvSpPr>
        <p:spPr>
          <a:xfrm>
            <a:off x="615440" y="357604"/>
            <a:ext cx="9803177" cy="806503"/>
          </a:xfrm>
          <a:prstGeom prst="rect">
            <a:avLst/>
          </a:prstGeom>
        </p:spPr>
        <p:txBody>
          <a:bodyPr vert="horz" wrap="square" lIns="0" tIns="0" rIns="0" bIns="0" rtlCol="0">
            <a:spAutoFit/>
          </a:bodyPr>
          <a:lstStyle/>
          <a:p>
            <a:pPr marL="12700">
              <a:lnSpc>
                <a:spcPct val="100000"/>
              </a:lnSpc>
            </a:pPr>
            <a:r>
              <a:rPr b="0" spc="-15">
                <a:solidFill>
                  <a:schemeClr val="tx1"/>
                </a:solidFill>
                <a:latin typeface="Arial"/>
                <a:cs typeface="Arial"/>
              </a:rPr>
              <a:t>Hashing</a:t>
            </a:r>
          </a:p>
        </p:txBody>
      </p:sp>
      <p:sp>
        <p:nvSpPr>
          <p:cNvPr id="13" name="object 13"/>
          <p:cNvSpPr txBox="1"/>
          <p:nvPr/>
        </p:nvSpPr>
        <p:spPr>
          <a:xfrm>
            <a:off x="6254750" y="5377179"/>
            <a:ext cx="1508125" cy="290195"/>
          </a:xfrm>
          <a:prstGeom prst="rect">
            <a:avLst/>
          </a:prstGeom>
        </p:spPr>
        <p:txBody>
          <a:bodyPr vert="horz" wrap="square" lIns="0" tIns="0" rIns="0" bIns="0" rtlCol="0">
            <a:spAutoFit/>
          </a:bodyPr>
          <a:lstStyle/>
          <a:p>
            <a:pPr marL="12700">
              <a:lnSpc>
                <a:spcPct val="100000"/>
              </a:lnSpc>
            </a:pPr>
            <a:r>
              <a:rPr sz="1800">
                <a:latin typeface="Arial"/>
                <a:cs typeface="Arial"/>
              </a:rPr>
              <a:t>“This </a:t>
            </a:r>
            <a:r>
              <a:rPr sz="1800" spc="-5">
                <a:latin typeface="Arial"/>
                <a:cs typeface="Arial"/>
              </a:rPr>
              <a:t>is a</a:t>
            </a:r>
            <a:r>
              <a:rPr sz="1800" spc="-120">
                <a:latin typeface="Arial"/>
                <a:cs typeface="Arial"/>
              </a:rPr>
              <a:t> </a:t>
            </a:r>
            <a:r>
              <a:rPr sz="1800" spc="-40">
                <a:latin typeface="Arial"/>
                <a:cs typeface="Arial"/>
              </a:rPr>
              <a:t>Test”</a:t>
            </a:r>
            <a:endParaRPr sz="1800">
              <a:latin typeface="Arial"/>
              <a:cs typeface="Arial"/>
            </a:endParaRPr>
          </a:p>
        </p:txBody>
      </p:sp>
      <p:sp>
        <p:nvSpPr>
          <p:cNvPr id="14" name="object 14"/>
          <p:cNvSpPr txBox="1"/>
          <p:nvPr/>
        </p:nvSpPr>
        <p:spPr>
          <a:xfrm>
            <a:off x="9440164" y="3577427"/>
            <a:ext cx="2275205" cy="2905125"/>
          </a:xfrm>
          <a:prstGeom prst="rect">
            <a:avLst/>
          </a:prstGeom>
        </p:spPr>
        <p:txBody>
          <a:bodyPr vert="horz" wrap="square" lIns="0" tIns="0" rIns="0" bIns="0" rtlCol="0">
            <a:spAutoFit/>
          </a:bodyPr>
          <a:lstStyle/>
          <a:p>
            <a:pPr marL="14604" marR="102870" indent="112395" algn="ctr">
              <a:lnSpc>
                <a:spcPct val="145800"/>
              </a:lnSpc>
            </a:pPr>
            <a:r>
              <a:rPr sz="1800">
                <a:latin typeface="Arial"/>
                <a:cs typeface="Arial"/>
              </a:rPr>
              <a:t>Output   </a:t>
            </a:r>
            <a:r>
              <a:rPr sz="1800" spc="-5">
                <a:latin typeface="Arial"/>
                <a:cs typeface="Arial"/>
              </a:rPr>
              <a:t>4731e4b102ce</a:t>
            </a:r>
            <a:r>
              <a:rPr sz="1800" spc="-10">
                <a:latin typeface="Arial"/>
                <a:cs typeface="Arial"/>
              </a:rPr>
              <a:t>a</a:t>
            </a:r>
            <a:r>
              <a:rPr sz="1800" spc="-5">
                <a:latin typeface="Arial"/>
                <a:cs typeface="Arial"/>
              </a:rPr>
              <a:t>7655</a:t>
            </a:r>
            <a:endParaRPr sz="1800">
              <a:latin typeface="Arial"/>
              <a:cs typeface="Arial"/>
            </a:endParaRPr>
          </a:p>
          <a:p>
            <a:pPr marL="14604" algn="just">
              <a:lnSpc>
                <a:spcPct val="100000"/>
              </a:lnSpc>
              <a:spcBef>
                <a:spcPts val="30"/>
              </a:spcBef>
            </a:pPr>
            <a:r>
              <a:rPr sz="1800" spc="-5">
                <a:latin typeface="Arial"/>
                <a:cs typeface="Arial"/>
              </a:rPr>
              <a:t>6956b221360fefd2a9</a:t>
            </a:r>
            <a:endParaRPr sz="1800">
              <a:latin typeface="Arial"/>
              <a:cs typeface="Arial"/>
            </a:endParaRPr>
          </a:p>
          <a:p>
            <a:pPr marL="14604" algn="just">
              <a:lnSpc>
                <a:spcPct val="100000"/>
              </a:lnSpc>
              <a:spcBef>
                <a:spcPts val="215"/>
              </a:spcBef>
            </a:pPr>
            <a:r>
              <a:rPr sz="1800" spc="-5">
                <a:latin typeface="Arial"/>
                <a:cs typeface="Arial"/>
              </a:rPr>
              <a:t>bf01878d977b6567d9</a:t>
            </a:r>
            <a:endParaRPr sz="1800">
              <a:latin typeface="Arial"/>
              <a:cs typeface="Arial"/>
            </a:endParaRPr>
          </a:p>
          <a:p>
            <a:pPr marL="14604" algn="just">
              <a:lnSpc>
                <a:spcPct val="100000"/>
              </a:lnSpc>
              <a:spcBef>
                <a:spcPts val="380"/>
              </a:spcBef>
            </a:pPr>
            <a:r>
              <a:rPr sz="1800" spc="-5">
                <a:latin typeface="Arial"/>
                <a:cs typeface="Arial"/>
              </a:rPr>
              <a:t>b63bbacce80</a:t>
            </a:r>
            <a:endParaRPr sz="1800">
              <a:latin typeface="Arial"/>
              <a:cs typeface="Arial"/>
            </a:endParaRPr>
          </a:p>
          <a:p>
            <a:pPr marL="12700" marR="5080" algn="just">
              <a:lnSpc>
                <a:spcPct val="100000"/>
              </a:lnSpc>
              <a:spcBef>
                <a:spcPts val="700"/>
              </a:spcBef>
            </a:pPr>
            <a:r>
              <a:rPr sz="1800" spc="-5">
                <a:latin typeface="Arial"/>
                <a:cs typeface="Arial"/>
              </a:rPr>
              <a:t>9c2fbc64b3ed82ae84  6f958d3962e8bcc477  </a:t>
            </a:r>
            <a:r>
              <a:rPr sz="1800" spc="-10">
                <a:latin typeface="Arial"/>
                <a:cs typeface="Arial"/>
              </a:rPr>
              <a:t>40500f</a:t>
            </a:r>
            <a:r>
              <a:rPr sz="1800" spc="-5">
                <a:latin typeface="Arial"/>
                <a:cs typeface="Arial"/>
              </a:rPr>
              <a:t>e</a:t>
            </a:r>
            <a:r>
              <a:rPr sz="1800" spc="-15">
                <a:latin typeface="Arial"/>
                <a:cs typeface="Arial"/>
              </a:rPr>
              <a:t>e</a:t>
            </a:r>
            <a:r>
              <a:rPr sz="1800" spc="-10">
                <a:latin typeface="Arial"/>
                <a:cs typeface="Arial"/>
              </a:rPr>
              <a:t>b4cf9d5c3</a:t>
            </a:r>
            <a:r>
              <a:rPr sz="1800" spc="-20">
                <a:latin typeface="Arial"/>
                <a:cs typeface="Arial"/>
              </a:rPr>
              <a:t>d</a:t>
            </a:r>
            <a:r>
              <a:rPr sz="1800" spc="-5">
                <a:latin typeface="Arial"/>
                <a:cs typeface="Arial"/>
              </a:rPr>
              <a:t>4  6345b2a6b</a:t>
            </a:r>
            <a:endParaRPr sz="1800">
              <a:latin typeface="Arial"/>
              <a:cs typeface="Arial"/>
            </a:endParaRPr>
          </a:p>
        </p:txBody>
      </p:sp>
      <p:sp>
        <p:nvSpPr>
          <p:cNvPr id="15" name="object 15"/>
          <p:cNvSpPr/>
          <p:nvPr/>
        </p:nvSpPr>
        <p:spPr>
          <a:xfrm>
            <a:off x="8607552" y="5385815"/>
            <a:ext cx="694690" cy="1140460"/>
          </a:xfrm>
          <a:custGeom>
            <a:avLst/>
            <a:gdLst/>
            <a:ahLst/>
            <a:cxnLst/>
            <a:rect l="l" t="t" r="r" b="b"/>
            <a:pathLst>
              <a:path w="694690" h="1140459">
                <a:moveTo>
                  <a:pt x="0" y="0"/>
                </a:moveTo>
                <a:lnTo>
                  <a:pt x="0" y="1140206"/>
                </a:lnTo>
                <a:lnTo>
                  <a:pt x="694563" y="570090"/>
                </a:lnTo>
                <a:lnTo>
                  <a:pt x="0" y="0"/>
                </a:lnTo>
                <a:close/>
              </a:path>
            </a:pathLst>
          </a:custGeom>
          <a:solidFill>
            <a:srgbClr val="BCCCD5"/>
          </a:solidFill>
        </p:spPr>
        <p:txBody>
          <a:bodyPr wrap="square" lIns="0" tIns="0" rIns="0" bIns="0" rtlCol="0"/>
          <a:lstStyle/>
          <a:p>
            <a:endParaRPr/>
          </a:p>
        </p:txBody>
      </p:sp>
      <p:sp>
        <p:nvSpPr>
          <p:cNvPr id="16" name="object 16"/>
          <p:cNvSpPr txBox="1"/>
          <p:nvPr/>
        </p:nvSpPr>
        <p:spPr>
          <a:xfrm>
            <a:off x="8613902" y="5669788"/>
            <a:ext cx="494665" cy="564515"/>
          </a:xfrm>
          <a:prstGeom prst="rect">
            <a:avLst/>
          </a:prstGeom>
        </p:spPr>
        <p:txBody>
          <a:bodyPr vert="horz" wrap="square" lIns="0" tIns="0" rIns="0" bIns="0" rtlCol="0">
            <a:spAutoFit/>
          </a:bodyPr>
          <a:lstStyle/>
          <a:p>
            <a:pPr marL="12700" marR="5080">
              <a:lnSpc>
                <a:spcPct val="100000"/>
              </a:lnSpc>
            </a:pPr>
            <a:r>
              <a:rPr sz="1800" spc="-10">
                <a:latin typeface="Arial"/>
                <a:cs typeface="Arial"/>
              </a:rPr>
              <a:t>S</a:t>
            </a:r>
            <a:r>
              <a:rPr sz="1800" spc="-5">
                <a:latin typeface="Arial"/>
                <a:cs typeface="Arial"/>
              </a:rPr>
              <a:t>HA  256</a:t>
            </a:r>
            <a:endParaRPr sz="1800">
              <a:latin typeface="Arial"/>
              <a:cs typeface="Arial"/>
            </a:endParaRPr>
          </a:p>
        </p:txBody>
      </p:sp>
    </p:spTree>
    <p:extLst>
      <p:ext uri="{BB962C8B-B14F-4D97-AF65-F5344CB8AC3E}">
        <p14:creationId xmlns:p14="http://schemas.microsoft.com/office/powerpoint/2010/main" val="334352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81120" y="3219866"/>
            <a:ext cx="6459220" cy="2664460"/>
          </a:xfrm>
          <a:custGeom>
            <a:avLst/>
            <a:gdLst/>
            <a:ahLst/>
            <a:cxnLst/>
            <a:rect l="l" t="t" r="r" b="b"/>
            <a:pathLst>
              <a:path w="6459220" h="2664460">
                <a:moveTo>
                  <a:pt x="0" y="2664205"/>
                </a:moveTo>
                <a:lnTo>
                  <a:pt x="6458966" y="2664205"/>
                </a:lnTo>
                <a:lnTo>
                  <a:pt x="6458966" y="0"/>
                </a:lnTo>
                <a:lnTo>
                  <a:pt x="0" y="0"/>
                </a:lnTo>
                <a:lnTo>
                  <a:pt x="0" y="2664205"/>
                </a:lnTo>
                <a:close/>
              </a:path>
            </a:pathLst>
          </a:custGeom>
          <a:solidFill>
            <a:srgbClr val="F0F0F0"/>
          </a:solidFill>
        </p:spPr>
        <p:txBody>
          <a:bodyPr wrap="square" lIns="0" tIns="0" rIns="0" bIns="0" rtlCol="0"/>
          <a:lstStyle/>
          <a:p>
            <a:endParaRPr/>
          </a:p>
        </p:txBody>
      </p:sp>
      <p:sp>
        <p:nvSpPr>
          <p:cNvPr id="3" name="object 3"/>
          <p:cNvSpPr txBox="1">
            <a:spLocks noGrp="1"/>
          </p:cNvSpPr>
          <p:nvPr>
            <p:ph type="title"/>
          </p:nvPr>
        </p:nvSpPr>
        <p:spPr>
          <a:xfrm>
            <a:off x="609600" y="99437"/>
            <a:ext cx="10972800" cy="492443"/>
          </a:xfrm>
          <a:prstGeom prst="rect">
            <a:avLst/>
          </a:prstGeom>
        </p:spPr>
        <p:txBody>
          <a:bodyPr vert="horz" wrap="square" lIns="0" tIns="0" rIns="0" bIns="0" rtlCol="0">
            <a:spAutoFit/>
          </a:bodyPr>
          <a:lstStyle/>
          <a:p>
            <a:pPr marL="12700">
              <a:lnSpc>
                <a:spcPct val="100000"/>
              </a:lnSpc>
            </a:pPr>
            <a:r>
              <a:rPr sz="3200"/>
              <a:t>For proof-of-work, partial </a:t>
            </a:r>
            <a:r>
              <a:rPr sz="3200" spc="-10"/>
              <a:t>inverse </a:t>
            </a:r>
            <a:r>
              <a:rPr sz="3200"/>
              <a:t>hashing is a bit string</a:t>
            </a:r>
            <a:r>
              <a:rPr sz="3200" spc="40"/>
              <a:t> </a:t>
            </a:r>
            <a:r>
              <a:rPr sz="3200"/>
              <a:t>lottery</a:t>
            </a:r>
          </a:p>
        </p:txBody>
      </p:sp>
      <p:sp>
        <p:nvSpPr>
          <p:cNvPr id="4" name="object 4"/>
          <p:cNvSpPr txBox="1"/>
          <p:nvPr/>
        </p:nvSpPr>
        <p:spPr>
          <a:xfrm>
            <a:off x="1337436" y="527268"/>
            <a:ext cx="9142095" cy="335280"/>
          </a:xfrm>
          <a:prstGeom prst="rect">
            <a:avLst/>
          </a:prstGeom>
        </p:spPr>
        <p:txBody>
          <a:bodyPr vert="horz" wrap="square" lIns="0" tIns="0" rIns="0" bIns="0" rtlCol="0">
            <a:spAutoFit/>
          </a:bodyPr>
          <a:lstStyle/>
          <a:p>
            <a:pPr marL="12700">
              <a:lnSpc>
                <a:spcPct val="100000"/>
              </a:lnSpc>
            </a:pPr>
            <a:r>
              <a:rPr sz="2200" spc="-10">
                <a:solidFill>
                  <a:srgbClr val="00626C"/>
                </a:solidFill>
                <a:latin typeface="Arial"/>
                <a:cs typeface="Arial"/>
              </a:rPr>
              <a:t>CPU-bound, </a:t>
            </a:r>
            <a:r>
              <a:rPr sz="2200" spc="-15">
                <a:solidFill>
                  <a:srgbClr val="00626C"/>
                </a:solidFill>
                <a:latin typeface="Arial"/>
                <a:cs typeface="Arial"/>
              </a:rPr>
              <a:t>leading </a:t>
            </a:r>
            <a:r>
              <a:rPr sz="2200">
                <a:solidFill>
                  <a:srgbClr val="00626C"/>
                </a:solidFill>
                <a:latin typeface="Arial"/>
                <a:cs typeface="Arial"/>
              </a:rPr>
              <a:t>to </a:t>
            </a:r>
            <a:r>
              <a:rPr sz="2200" spc="-5">
                <a:solidFill>
                  <a:srgbClr val="00626C"/>
                </a:solidFill>
                <a:latin typeface="Arial"/>
                <a:cs typeface="Arial"/>
              </a:rPr>
              <a:t>centralization </a:t>
            </a:r>
            <a:r>
              <a:rPr sz="2200">
                <a:solidFill>
                  <a:srgbClr val="00626C"/>
                </a:solidFill>
                <a:latin typeface="Arial"/>
                <a:cs typeface="Arial"/>
              </a:rPr>
              <a:t>of compute </a:t>
            </a:r>
            <a:r>
              <a:rPr sz="2200" spc="-20">
                <a:solidFill>
                  <a:srgbClr val="00626C"/>
                </a:solidFill>
                <a:latin typeface="Arial"/>
                <a:cs typeface="Arial"/>
              </a:rPr>
              <a:t>power</a:t>
            </a:r>
            <a:r>
              <a:rPr sz="2200" spc="150">
                <a:solidFill>
                  <a:srgbClr val="00626C"/>
                </a:solidFill>
                <a:latin typeface="Arial"/>
                <a:cs typeface="Arial"/>
              </a:rPr>
              <a:t> </a:t>
            </a:r>
            <a:r>
              <a:rPr sz="2200" spc="-10">
                <a:solidFill>
                  <a:srgbClr val="00626C"/>
                </a:solidFill>
                <a:latin typeface="Arial"/>
                <a:cs typeface="Arial"/>
              </a:rPr>
              <a:t>(“non-egalitarian”)</a:t>
            </a:r>
            <a:endParaRPr sz="2200">
              <a:latin typeface="Arial"/>
              <a:cs typeface="Arial"/>
            </a:endParaRPr>
          </a:p>
        </p:txBody>
      </p:sp>
      <p:sp>
        <p:nvSpPr>
          <p:cNvPr id="5" name="object 5"/>
          <p:cNvSpPr/>
          <p:nvPr/>
        </p:nvSpPr>
        <p:spPr>
          <a:xfrm>
            <a:off x="633983" y="2084832"/>
            <a:ext cx="1548130" cy="335280"/>
          </a:xfrm>
          <a:custGeom>
            <a:avLst/>
            <a:gdLst/>
            <a:ahLst/>
            <a:cxnLst/>
            <a:rect l="l" t="t" r="r" b="b"/>
            <a:pathLst>
              <a:path w="1548130" h="335280">
                <a:moveTo>
                  <a:pt x="0" y="335279"/>
                </a:moveTo>
                <a:lnTo>
                  <a:pt x="1548003" y="335279"/>
                </a:lnTo>
                <a:lnTo>
                  <a:pt x="1548003" y="0"/>
                </a:lnTo>
                <a:lnTo>
                  <a:pt x="0" y="0"/>
                </a:lnTo>
                <a:lnTo>
                  <a:pt x="0" y="335279"/>
                </a:lnTo>
                <a:close/>
              </a:path>
            </a:pathLst>
          </a:custGeom>
          <a:solidFill>
            <a:srgbClr val="E3EAED"/>
          </a:solidFill>
        </p:spPr>
        <p:txBody>
          <a:bodyPr wrap="square" lIns="0" tIns="0" rIns="0" bIns="0" rtlCol="0"/>
          <a:lstStyle/>
          <a:p>
            <a:endParaRPr/>
          </a:p>
        </p:txBody>
      </p:sp>
      <p:sp>
        <p:nvSpPr>
          <p:cNvPr id="6" name="object 6"/>
          <p:cNvSpPr txBox="1"/>
          <p:nvPr/>
        </p:nvSpPr>
        <p:spPr>
          <a:xfrm>
            <a:off x="956817" y="2128011"/>
            <a:ext cx="885825" cy="228600"/>
          </a:xfrm>
          <a:prstGeom prst="rect">
            <a:avLst/>
          </a:prstGeom>
        </p:spPr>
        <p:txBody>
          <a:bodyPr vert="horz" wrap="square" lIns="0" tIns="0" rIns="0" bIns="0" rtlCol="0">
            <a:spAutoFit/>
          </a:bodyPr>
          <a:lstStyle/>
          <a:p>
            <a:pPr marL="12700">
              <a:lnSpc>
                <a:spcPct val="100000"/>
              </a:lnSpc>
            </a:pPr>
            <a:r>
              <a:rPr sz="1400" spc="-75">
                <a:latin typeface="Arial"/>
                <a:cs typeface="Arial"/>
              </a:rPr>
              <a:t>T</a:t>
            </a:r>
            <a:r>
              <a:rPr sz="1400" spc="-15">
                <a:latin typeface="Arial"/>
                <a:cs typeface="Arial"/>
              </a:rPr>
              <a:t>i</a:t>
            </a:r>
            <a:r>
              <a:rPr sz="1400" spc="-20">
                <a:latin typeface="Arial"/>
                <a:cs typeface="Arial"/>
              </a:rPr>
              <a:t>m</a:t>
            </a:r>
            <a:r>
              <a:rPr sz="1400" spc="-15">
                <a:latin typeface="Arial"/>
                <a:cs typeface="Arial"/>
              </a:rPr>
              <a:t>es</a:t>
            </a:r>
            <a:r>
              <a:rPr sz="1400" spc="-20">
                <a:latin typeface="Arial"/>
                <a:cs typeface="Arial"/>
              </a:rPr>
              <a:t>t</a:t>
            </a:r>
            <a:r>
              <a:rPr sz="1400" spc="-15">
                <a:latin typeface="Arial"/>
                <a:cs typeface="Arial"/>
              </a:rPr>
              <a:t>a</a:t>
            </a:r>
            <a:r>
              <a:rPr sz="1400" spc="-20">
                <a:latin typeface="Arial"/>
                <a:cs typeface="Arial"/>
              </a:rPr>
              <a:t>m</a:t>
            </a:r>
            <a:r>
              <a:rPr sz="1400" spc="-5">
                <a:latin typeface="Arial"/>
                <a:cs typeface="Arial"/>
              </a:rPr>
              <a:t>p</a:t>
            </a:r>
            <a:endParaRPr sz="1400">
              <a:latin typeface="Arial"/>
              <a:cs typeface="Arial"/>
            </a:endParaRPr>
          </a:p>
        </p:txBody>
      </p:sp>
      <p:sp>
        <p:nvSpPr>
          <p:cNvPr id="7" name="object 7"/>
          <p:cNvSpPr/>
          <p:nvPr/>
        </p:nvSpPr>
        <p:spPr>
          <a:xfrm>
            <a:off x="627887" y="2417076"/>
            <a:ext cx="1548130" cy="338455"/>
          </a:xfrm>
          <a:custGeom>
            <a:avLst/>
            <a:gdLst/>
            <a:ahLst/>
            <a:cxnLst/>
            <a:rect l="l" t="t" r="r" b="b"/>
            <a:pathLst>
              <a:path w="1548130" h="338455">
                <a:moveTo>
                  <a:pt x="0" y="338188"/>
                </a:moveTo>
                <a:lnTo>
                  <a:pt x="1548002" y="338188"/>
                </a:lnTo>
                <a:lnTo>
                  <a:pt x="1548002" y="0"/>
                </a:lnTo>
                <a:lnTo>
                  <a:pt x="0" y="0"/>
                </a:lnTo>
                <a:lnTo>
                  <a:pt x="0" y="338188"/>
                </a:lnTo>
                <a:close/>
              </a:path>
            </a:pathLst>
          </a:custGeom>
          <a:solidFill>
            <a:srgbClr val="D6DFE6"/>
          </a:solidFill>
        </p:spPr>
        <p:txBody>
          <a:bodyPr wrap="square" lIns="0" tIns="0" rIns="0" bIns="0" rtlCol="0"/>
          <a:lstStyle/>
          <a:p>
            <a:endParaRPr/>
          </a:p>
        </p:txBody>
      </p:sp>
      <p:sp>
        <p:nvSpPr>
          <p:cNvPr id="8" name="object 8"/>
          <p:cNvSpPr txBox="1"/>
          <p:nvPr/>
        </p:nvSpPr>
        <p:spPr>
          <a:xfrm>
            <a:off x="1133602" y="2463291"/>
            <a:ext cx="533400" cy="228600"/>
          </a:xfrm>
          <a:prstGeom prst="rect">
            <a:avLst/>
          </a:prstGeom>
        </p:spPr>
        <p:txBody>
          <a:bodyPr vert="horz" wrap="square" lIns="0" tIns="0" rIns="0" bIns="0" rtlCol="0">
            <a:spAutoFit/>
          </a:bodyPr>
          <a:lstStyle/>
          <a:p>
            <a:pPr marL="12700">
              <a:lnSpc>
                <a:spcPct val="100000"/>
              </a:lnSpc>
            </a:pPr>
            <a:r>
              <a:rPr sz="1400" spc="-20">
                <a:latin typeface="Arial"/>
                <a:cs typeface="Arial"/>
              </a:rPr>
              <a:t>N</a:t>
            </a:r>
            <a:r>
              <a:rPr sz="1400" spc="-15">
                <a:latin typeface="Arial"/>
                <a:cs typeface="Arial"/>
              </a:rPr>
              <a:t>onc</a:t>
            </a:r>
            <a:r>
              <a:rPr sz="1400" spc="-5">
                <a:latin typeface="Arial"/>
                <a:cs typeface="Arial"/>
              </a:rPr>
              <a:t>e</a:t>
            </a:r>
            <a:endParaRPr sz="1400">
              <a:latin typeface="Arial"/>
              <a:cs typeface="Arial"/>
            </a:endParaRPr>
          </a:p>
        </p:txBody>
      </p:sp>
      <p:sp>
        <p:nvSpPr>
          <p:cNvPr id="9" name="object 9"/>
          <p:cNvSpPr/>
          <p:nvPr/>
        </p:nvSpPr>
        <p:spPr>
          <a:xfrm>
            <a:off x="633983" y="2749308"/>
            <a:ext cx="1548130" cy="326390"/>
          </a:xfrm>
          <a:custGeom>
            <a:avLst/>
            <a:gdLst/>
            <a:ahLst/>
            <a:cxnLst/>
            <a:rect l="l" t="t" r="r" b="b"/>
            <a:pathLst>
              <a:path w="1548130" h="326389">
                <a:moveTo>
                  <a:pt x="0" y="325869"/>
                </a:moveTo>
                <a:lnTo>
                  <a:pt x="1548003" y="325869"/>
                </a:lnTo>
                <a:lnTo>
                  <a:pt x="1548003" y="0"/>
                </a:lnTo>
                <a:lnTo>
                  <a:pt x="0" y="0"/>
                </a:lnTo>
                <a:lnTo>
                  <a:pt x="0" y="325869"/>
                </a:lnTo>
                <a:close/>
              </a:path>
            </a:pathLst>
          </a:custGeom>
          <a:solidFill>
            <a:srgbClr val="7D9CAE"/>
          </a:solidFill>
        </p:spPr>
        <p:txBody>
          <a:bodyPr wrap="square" lIns="0" tIns="0" rIns="0" bIns="0" rtlCol="0"/>
          <a:lstStyle/>
          <a:p>
            <a:endParaRPr/>
          </a:p>
        </p:txBody>
      </p:sp>
      <p:sp>
        <p:nvSpPr>
          <p:cNvPr id="10" name="object 10"/>
          <p:cNvSpPr txBox="1"/>
          <p:nvPr/>
        </p:nvSpPr>
        <p:spPr>
          <a:xfrm>
            <a:off x="1100074" y="2789428"/>
            <a:ext cx="600710" cy="228600"/>
          </a:xfrm>
          <a:prstGeom prst="rect">
            <a:avLst/>
          </a:prstGeom>
        </p:spPr>
        <p:txBody>
          <a:bodyPr vert="horz" wrap="square" lIns="0" tIns="0" rIns="0" bIns="0" rtlCol="0">
            <a:spAutoFit/>
          </a:bodyPr>
          <a:lstStyle/>
          <a:p>
            <a:pPr marL="12700">
              <a:lnSpc>
                <a:spcPct val="100000"/>
              </a:lnSpc>
            </a:pPr>
            <a:r>
              <a:rPr sz="1400" spc="-110">
                <a:solidFill>
                  <a:srgbClr val="EDF0F4"/>
                </a:solidFill>
                <a:latin typeface="Arial"/>
                <a:cs typeface="Arial"/>
              </a:rPr>
              <a:t>V</a:t>
            </a:r>
            <a:r>
              <a:rPr sz="1400" spc="-30">
                <a:solidFill>
                  <a:srgbClr val="EDF0F4"/>
                </a:solidFill>
                <a:latin typeface="Arial"/>
                <a:cs typeface="Arial"/>
              </a:rPr>
              <a:t>ersio</a:t>
            </a:r>
            <a:r>
              <a:rPr sz="1400" spc="-5">
                <a:solidFill>
                  <a:srgbClr val="EDF0F4"/>
                </a:solidFill>
                <a:latin typeface="Arial"/>
                <a:cs typeface="Arial"/>
              </a:rPr>
              <a:t>n</a:t>
            </a:r>
            <a:endParaRPr sz="1400">
              <a:latin typeface="Arial"/>
              <a:cs typeface="Arial"/>
            </a:endParaRPr>
          </a:p>
        </p:txBody>
      </p:sp>
      <p:sp>
        <p:nvSpPr>
          <p:cNvPr id="11" name="object 11"/>
          <p:cNvSpPr/>
          <p:nvPr/>
        </p:nvSpPr>
        <p:spPr>
          <a:xfrm>
            <a:off x="633983" y="3075444"/>
            <a:ext cx="1548130" cy="323215"/>
          </a:xfrm>
          <a:custGeom>
            <a:avLst/>
            <a:gdLst/>
            <a:ahLst/>
            <a:cxnLst/>
            <a:rect l="l" t="t" r="r" b="b"/>
            <a:pathLst>
              <a:path w="1548130" h="323214">
                <a:moveTo>
                  <a:pt x="0" y="322948"/>
                </a:moveTo>
                <a:lnTo>
                  <a:pt x="1548003" y="322948"/>
                </a:lnTo>
                <a:lnTo>
                  <a:pt x="1548003" y="0"/>
                </a:lnTo>
                <a:lnTo>
                  <a:pt x="0" y="0"/>
                </a:lnTo>
                <a:lnTo>
                  <a:pt x="0" y="322948"/>
                </a:lnTo>
                <a:close/>
              </a:path>
            </a:pathLst>
          </a:custGeom>
          <a:solidFill>
            <a:srgbClr val="CDD6DF"/>
          </a:solidFill>
        </p:spPr>
        <p:txBody>
          <a:bodyPr wrap="square" lIns="0" tIns="0" rIns="0" bIns="0" rtlCol="0"/>
          <a:lstStyle/>
          <a:p>
            <a:endParaRPr/>
          </a:p>
        </p:txBody>
      </p:sp>
      <p:sp>
        <p:nvSpPr>
          <p:cNvPr id="12" name="object 12"/>
          <p:cNvSpPr/>
          <p:nvPr/>
        </p:nvSpPr>
        <p:spPr>
          <a:xfrm>
            <a:off x="627887" y="1761756"/>
            <a:ext cx="1548130" cy="335280"/>
          </a:xfrm>
          <a:custGeom>
            <a:avLst/>
            <a:gdLst/>
            <a:ahLst/>
            <a:cxnLst/>
            <a:rect l="l" t="t" r="r" b="b"/>
            <a:pathLst>
              <a:path w="1548130" h="335280">
                <a:moveTo>
                  <a:pt x="0" y="335267"/>
                </a:moveTo>
                <a:lnTo>
                  <a:pt x="1548002" y="335267"/>
                </a:lnTo>
                <a:lnTo>
                  <a:pt x="1548002" y="0"/>
                </a:lnTo>
                <a:lnTo>
                  <a:pt x="0" y="0"/>
                </a:lnTo>
                <a:lnTo>
                  <a:pt x="0" y="335267"/>
                </a:lnTo>
                <a:close/>
              </a:path>
            </a:pathLst>
          </a:custGeom>
          <a:solidFill>
            <a:srgbClr val="CDD6DF"/>
          </a:solidFill>
        </p:spPr>
        <p:txBody>
          <a:bodyPr wrap="square" lIns="0" tIns="0" rIns="0" bIns="0" rtlCol="0"/>
          <a:lstStyle/>
          <a:p>
            <a:endParaRPr/>
          </a:p>
        </p:txBody>
      </p:sp>
      <p:sp>
        <p:nvSpPr>
          <p:cNvPr id="13" name="object 13"/>
          <p:cNvSpPr txBox="1"/>
          <p:nvPr/>
        </p:nvSpPr>
        <p:spPr>
          <a:xfrm>
            <a:off x="947674" y="1804923"/>
            <a:ext cx="892175" cy="228600"/>
          </a:xfrm>
          <a:prstGeom prst="rect">
            <a:avLst/>
          </a:prstGeom>
        </p:spPr>
        <p:txBody>
          <a:bodyPr vert="horz" wrap="square" lIns="0" tIns="0" rIns="0" bIns="0" rtlCol="0">
            <a:spAutoFit/>
          </a:bodyPr>
          <a:lstStyle/>
          <a:p>
            <a:pPr marL="12700">
              <a:lnSpc>
                <a:spcPct val="100000"/>
              </a:lnSpc>
            </a:pPr>
            <a:r>
              <a:rPr sz="1400" spc="-10">
                <a:latin typeface="Arial"/>
                <a:cs typeface="Arial"/>
              </a:rPr>
              <a:t>Hash of</a:t>
            </a:r>
            <a:r>
              <a:rPr sz="1400" spc="-195">
                <a:latin typeface="Arial"/>
                <a:cs typeface="Arial"/>
              </a:rPr>
              <a:t> </a:t>
            </a:r>
            <a:r>
              <a:rPr sz="1400" spc="-10">
                <a:latin typeface="Arial"/>
                <a:cs typeface="Arial"/>
              </a:rPr>
              <a:t>txs</a:t>
            </a:r>
            <a:endParaRPr sz="1400">
              <a:latin typeface="Arial"/>
              <a:cs typeface="Arial"/>
            </a:endParaRPr>
          </a:p>
        </p:txBody>
      </p:sp>
      <p:sp>
        <p:nvSpPr>
          <p:cNvPr id="14" name="object 14"/>
          <p:cNvSpPr/>
          <p:nvPr/>
        </p:nvSpPr>
        <p:spPr>
          <a:xfrm>
            <a:off x="627887" y="1441716"/>
            <a:ext cx="1548130" cy="335280"/>
          </a:xfrm>
          <a:custGeom>
            <a:avLst/>
            <a:gdLst/>
            <a:ahLst/>
            <a:cxnLst/>
            <a:rect l="l" t="t" r="r" b="b"/>
            <a:pathLst>
              <a:path w="1548130" h="335280">
                <a:moveTo>
                  <a:pt x="0" y="335267"/>
                </a:moveTo>
                <a:lnTo>
                  <a:pt x="1548002" y="335267"/>
                </a:lnTo>
                <a:lnTo>
                  <a:pt x="1548002" y="0"/>
                </a:lnTo>
                <a:lnTo>
                  <a:pt x="0" y="0"/>
                </a:lnTo>
                <a:lnTo>
                  <a:pt x="0" y="335267"/>
                </a:lnTo>
                <a:close/>
              </a:path>
            </a:pathLst>
          </a:custGeom>
          <a:solidFill>
            <a:srgbClr val="718FA6"/>
          </a:solidFill>
        </p:spPr>
        <p:txBody>
          <a:bodyPr wrap="square" lIns="0" tIns="0" rIns="0" bIns="0" rtlCol="0"/>
          <a:lstStyle/>
          <a:p>
            <a:endParaRPr/>
          </a:p>
        </p:txBody>
      </p:sp>
      <p:sp>
        <p:nvSpPr>
          <p:cNvPr id="15" name="object 15"/>
          <p:cNvSpPr txBox="1"/>
          <p:nvPr/>
        </p:nvSpPr>
        <p:spPr>
          <a:xfrm>
            <a:off x="734313" y="1484884"/>
            <a:ext cx="1297305" cy="228600"/>
          </a:xfrm>
          <a:prstGeom prst="rect">
            <a:avLst/>
          </a:prstGeom>
        </p:spPr>
        <p:txBody>
          <a:bodyPr vert="horz" wrap="square" lIns="0" tIns="0" rIns="0" bIns="0" rtlCol="0">
            <a:spAutoFit/>
          </a:bodyPr>
          <a:lstStyle/>
          <a:p>
            <a:pPr marL="12700">
              <a:lnSpc>
                <a:spcPct val="100000"/>
              </a:lnSpc>
            </a:pPr>
            <a:r>
              <a:rPr sz="1400" spc="-10">
                <a:solidFill>
                  <a:srgbClr val="EDF0F4"/>
                </a:solidFill>
                <a:latin typeface="Arial"/>
                <a:cs typeface="Arial"/>
              </a:rPr>
              <a:t>Hash </a:t>
            </a:r>
            <a:r>
              <a:rPr sz="1400" spc="-45">
                <a:solidFill>
                  <a:srgbClr val="EDF0F4"/>
                </a:solidFill>
                <a:latin typeface="Arial"/>
                <a:cs typeface="Arial"/>
              </a:rPr>
              <a:t>prev.</a:t>
            </a:r>
            <a:r>
              <a:rPr sz="1400" spc="-235">
                <a:solidFill>
                  <a:srgbClr val="EDF0F4"/>
                </a:solidFill>
                <a:latin typeface="Arial"/>
                <a:cs typeface="Arial"/>
              </a:rPr>
              <a:t> </a:t>
            </a:r>
            <a:r>
              <a:rPr sz="1400" spc="-5">
                <a:solidFill>
                  <a:srgbClr val="EDF0F4"/>
                </a:solidFill>
                <a:latin typeface="Arial"/>
                <a:cs typeface="Arial"/>
              </a:rPr>
              <a:t>block</a:t>
            </a:r>
            <a:endParaRPr sz="1400">
              <a:latin typeface="Arial"/>
              <a:cs typeface="Arial"/>
            </a:endParaRPr>
          </a:p>
        </p:txBody>
      </p:sp>
      <p:sp>
        <p:nvSpPr>
          <p:cNvPr id="16" name="object 16"/>
          <p:cNvSpPr/>
          <p:nvPr/>
        </p:nvSpPr>
        <p:spPr>
          <a:xfrm>
            <a:off x="624840" y="1435608"/>
            <a:ext cx="1557655" cy="1969135"/>
          </a:xfrm>
          <a:custGeom>
            <a:avLst/>
            <a:gdLst/>
            <a:ahLst/>
            <a:cxnLst/>
            <a:rect l="l" t="t" r="r" b="b"/>
            <a:pathLst>
              <a:path w="1557655" h="1969135">
                <a:moveTo>
                  <a:pt x="1554353" y="0"/>
                </a:moveTo>
                <a:lnTo>
                  <a:pt x="0" y="0"/>
                </a:lnTo>
                <a:lnTo>
                  <a:pt x="0" y="1968880"/>
                </a:lnTo>
                <a:lnTo>
                  <a:pt x="1554353" y="1968880"/>
                </a:lnTo>
                <a:lnTo>
                  <a:pt x="1557401" y="1965832"/>
                </a:lnTo>
                <a:lnTo>
                  <a:pt x="1557401" y="1962784"/>
                </a:lnTo>
                <a:lnTo>
                  <a:pt x="9143" y="1962784"/>
                </a:lnTo>
                <a:lnTo>
                  <a:pt x="3047" y="1959737"/>
                </a:lnTo>
                <a:lnTo>
                  <a:pt x="9143" y="1959737"/>
                </a:lnTo>
                <a:lnTo>
                  <a:pt x="9143" y="9143"/>
                </a:lnTo>
                <a:lnTo>
                  <a:pt x="3047" y="9143"/>
                </a:lnTo>
                <a:lnTo>
                  <a:pt x="9143" y="6095"/>
                </a:lnTo>
                <a:lnTo>
                  <a:pt x="1557401" y="6095"/>
                </a:lnTo>
                <a:lnTo>
                  <a:pt x="1557401" y="3047"/>
                </a:lnTo>
                <a:lnTo>
                  <a:pt x="1554353" y="0"/>
                </a:lnTo>
                <a:close/>
              </a:path>
            </a:pathLst>
          </a:custGeom>
          <a:solidFill>
            <a:srgbClr val="000000"/>
          </a:solidFill>
        </p:spPr>
        <p:txBody>
          <a:bodyPr wrap="square" lIns="0" tIns="0" rIns="0" bIns="0" rtlCol="0"/>
          <a:lstStyle/>
          <a:p>
            <a:endParaRPr/>
          </a:p>
        </p:txBody>
      </p:sp>
      <p:sp>
        <p:nvSpPr>
          <p:cNvPr id="17" name="object 17"/>
          <p:cNvSpPr/>
          <p:nvPr/>
        </p:nvSpPr>
        <p:spPr>
          <a:xfrm>
            <a:off x="627887" y="3395345"/>
            <a:ext cx="6350" cy="3175"/>
          </a:xfrm>
          <a:custGeom>
            <a:avLst/>
            <a:gdLst/>
            <a:ahLst/>
            <a:cxnLst/>
            <a:rect l="l" t="t" r="r" b="b"/>
            <a:pathLst>
              <a:path w="6350" h="3175">
                <a:moveTo>
                  <a:pt x="6096" y="0"/>
                </a:moveTo>
                <a:lnTo>
                  <a:pt x="0" y="0"/>
                </a:lnTo>
                <a:lnTo>
                  <a:pt x="6096" y="3047"/>
                </a:lnTo>
                <a:lnTo>
                  <a:pt x="6096" y="0"/>
                </a:lnTo>
                <a:close/>
              </a:path>
            </a:pathLst>
          </a:custGeom>
          <a:solidFill>
            <a:srgbClr val="000000"/>
          </a:solidFill>
        </p:spPr>
        <p:txBody>
          <a:bodyPr wrap="square" lIns="0" tIns="0" rIns="0" bIns="0" rtlCol="0"/>
          <a:lstStyle/>
          <a:p>
            <a:endParaRPr/>
          </a:p>
        </p:txBody>
      </p:sp>
      <p:sp>
        <p:nvSpPr>
          <p:cNvPr id="18" name="object 18"/>
          <p:cNvSpPr/>
          <p:nvPr/>
        </p:nvSpPr>
        <p:spPr>
          <a:xfrm>
            <a:off x="633983" y="3396875"/>
            <a:ext cx="1539240" cy="0"/>
          </a:xfrm>
          <a:custGeom>
            <a:avLst/>
            <a:gdLst/>
            <a:ahLst/>
            <a:cxnLst/>
            <a:rect l="l" t="t" r="r" b="b"/>
            <a:pathLst>
              <a:path w="1539239">
                <a:moveTo>
                  <a:pt x="0" y="0"/>
                </a:moveTo>
                <a:lnTo>
                  <a:pt x="1539113" y="0"/>
                </a:lnTo>
              </a:path>
            </a:pathLst>
          </a:custGeom>
          <a:ln w="3175">
            <a:solidFill>
              <a:srgbClr val="000000"/>
            </a:solidFill>
          </a:ln>
        </p:spPr>
        <p:txBody>
          <a:bodyPr wrap="square" lIns="0" tIns="0" rIns="0" bIns="0" rtlCol="0"/>
          <a:lstStyle/>
          <a:p>
            <a:endParaRPr/>
          </a:p>
        </p:txBody>
      </p:sp>
      <p:sp>
        <p:nvSpPr>
          <p:cNvPr id="19" name="object 19"/>
          <p:cNvSpPr/>
          <p:nvPr/>
        </p:nvSpPr>
        <p:spPr>
          <a:xfrm>
            <a:off x="2177669" y="1441703"/>
            <a:ext cx="0" cy="1957070"/>
          </a:xfrm>
          <a:custGeom>
            <a:avLst/>
            <a:gdLst/>
            <a:ahLst/>
            <a:cxnLst/>
            <a:rect l="l" t="t" r="r" b="b"/>
            <a:pathLst>
              <a:path h="1957070">
                <a:moveTo>
                  <a:pt x="0" y="0"/>
                </a:moveTo>
                <a:lnTo>
                  <a:pt x="0" y="1956689"/>
                </a:lnTo>
              </a:path>
            </a:pathLst>
          </a:custGeom>
          <a:ln w="9143">
            <a:solidFill>
              <a:srgbClr val="000000"/>
            </a:solidFill>
          </a:ln>
        </p:spPr>
        <p:txBody>
          <a:bodyPr wrap="square" lIns="0" tIns="0" rIns="0" bIns="0" rtlCol="0"/>
          <a:lstStyle/>
          <a:p>
            <a:endParaRPr/>
          </a:p>
        </p:txBody>
      </p:sp>
      <p:sp>
        <p:nvSpPr>
          <p:cNvPr id="20" name="object 20"/>
          <p:cNvSpPr/>
          <p:nvPr/>
        </p:nvSpPr>
        <p:spPr>
          <a:xfrm>
            <a:off x="2173097" y="3395345"/>
            <a:ext cx="9525" cy="3175"/>
          </a:xfrm>
          <a:custGeom>
            <a:avLst/>
            <a:gdLst/>
            <a:ahLst/>
            <a:cxnLst/>
            <a:rect l="l" t="t" r="r" b="b"/>
            <a:pathLst>
              <a:path w="9525" h="3175">
                <a:moveTo>
                  <a:pt x="9143" y="0"/>
                </a:moveTo>
                <a:lnTo>
                  <a:pt x="3047" y="0"/>
                </a:lnTo>
                <a:lnTo>
                  <a:pt x="0" y="3047"/>
                </a:lnTo>
                <a:lnTo>
                  <a:pt x="9143" y="3047"/>
                </a:lnTo>
                <a:lnTo>
                  <a:pt x="9143" y="0"/>
                </a:lnTo>
                <a:close/>
              </a:path>
            </a:pathLst>
          </a:custGeom>
          <a:solidFill>
            <a:srgbClr val="000000"/>
          </a:solidFill>
        </p:spPr>
        <p:txBody>
          <a:bodyPr wrap="square" lIns="0" tIns="0" rIns="0" bIns="0" rtlCol="0"/>
          <a:lstStyle/>
          <a:p>
            <a:endParaRPr/>
          </a:p>
        </p:txBody>
      </p:sp>
      <p:sp>
        <p:nvSpPr>
          <p:cNvPr id="21" name="object 21"/>
          <p:cNvSpPr/>
          <p:nvPr/>
        </p:nvSpPr>
        <p:spPr>
          <a:xfrm>
            <a:off x="627887" y="1441703"/>
            <a:ext cx="6350" cy="3175"/>
          </a:xfrm>
          <a:custGeom>
            <a:avLst/>
            <a:gdLst/>
            <a:ahLst/>
            <a:cxnLst/>
            <a:rect l="l" t="t" r="r" b="b"/>
            <a:pathLst>
              <a:path w="6350" h="3175">
                <a:moveTo>
                  <a:pt x="6096" y="0"/>
                </a:moveTo>
                <a:lnTo>
                  <a:pt x="0" y="3048"/>
                </a:lnTo>
                <a:lnTo>
                  <a:pt x="6096" y="3048"/>
                </a:lnTo>
                <a:lnTo>
                  <a:pt x="6096" y="0"/>
                </a:lnTo>
                <a:close/>
              </a:path>
            </a:pathLst>
          </a:custGeom>
          <a:solidFill>
            <a:srgbClr val="000000"/>
          </a:solidFill>
        </p:spPr>
        <p:txBody>
          <a:bodyPr wrap="square" lIns="0" tIns="0" rIns="0" bIns="0" rtlCol="0"/>
          <a:lstStyle/>
          <a:p>
            <a:endParaRPr/>
          </a:p>
        </p:txBody>
      </p:sp>
      <p:sp>
        <p:nvSpPr>
          <p:cNvPr id="22" name="object 22"/>
          <p:cNvSpPr/>
          <p:nvPr/>
        </p:nvSpPr>
        <p:spPr>
          <a:xfrm>
            <a:off x="633983" y="1443228"/>
            <a:ext cx="1539240" cy="0"/>
          </a:xfrm>
          <a:custGeom>
            <a:avLst/>
            <a:gdLst/>
            <a:ahLst/>
            <a:cxnLst/>
            <a:rect l="l" t="t" r="r" b="b"/>
            <a:pathLst>
              <a:path w="1539239">
                <a:moveTo>
                  <a:pt x="0" y="0"/>
                </a:moveTo>
                <a:lnTo>
                  <a:pt x="1539113" y="0"/>
                </a:lnTo>
              </a:path>
            </a:pathLst>
          </a:custGeom>
          <a:ln w="3175">
            <a:solidFill>
              <a:srgbClr val="000000"/>
            </a:solidFill>
          </a:ln>
        </p:spPr>
        <p:txBody>
          <a:bodyPr wrap="square" lIns="0" tIns="0" rIns="0" bIns="0" rtlCol="0"/>
          <a:lstStyle/>
          <a:p>
            <a:endParaRPr/>
          </a:p>
        </p:txBody>
      </p:sp>
      <p:sp>
        <p:nvSpPr>
          <p:cNvPr id="23" name="object 23"/>
          <p:cNvSpPr/>
          <p:nvPr/>
        </p:nvSpPr>
        <p:spPr>
          <a:xfrm>
            <a:off x="2173097" y="1441703"/>
            <a:ext cx="9525" cy="3175"/>
          </a:xfrm>
          <a:custGeom>
            <a:avLst/>
            <a:gdLst/>
            <a:ahLst/>
            <a:cxnLst/>
            <a:rect l="l" t="t" r="r" b="b"/>
            <a:pathLst>
              <a:path w="9525" h="3175">
                <a:moveTo>
                  <a:pt x="9143" y="0"/>
                </a:moveTo>
                <a:lnTo>
                  <a:pt x="0" y="0"/>
                </a:lnTo>
                <a:lnTo>
                  <a:pt x="3047" y="3048"/>
                </a:lnTo>
                <a:lnTo>
                  <a:pt x="9143" y="3048"/>
                </a:lnTo>
                <a:lnTo>
                  <a:pt x="9143" y="0"/>
                </a:lnTo>
                <a:close/>
              </a:path>
            </a:pathLst>
          </a:custGeom>
          <a:solidFill>
            <a:srgbClr val="000000"/>
          </a:solidFill>
        </p:spPr>
        <p:txBody>
          <a:bodyPr wrap="square" lIns="0" tIns="0" rIns="0" bIns="0" rtlCol="0"/>
          <a:lstStyle/>
          <a:p>
            <a:endParaRPr/>
          </a:p>
        </p:txBody>
      </p:sp>
      <p:sp>
        <p:nvSpPr>
          <p:cNvPr id="24" name="object 24"/>
          <p:cNvSpPr/>
          <p:nvPr/>
        </p:nvSpPr>
        <p:spPr>
          <a:xfrm>
            <a:off x="615695" y="2398776"/>
            <a:ext cx="1578610" cy="372110"/>
          </a:xfrm>
          <a:custGeom>
            <a:avLst/>
            <a:gdLst/>
            <a:ahLst/>
            <a:cxnLst/>
            <a:rect l="l" t="t" r="r" b="b"/>
            <a:pathLst>
              <a:path w="1578610" h="372110">
                <a:moveTo>
                  <a:pt x="1560195" y="0"/>
                </a:moveTo>
                <a:lnTo>
                  <a:pt x="18288" y="0"/>
                </a:lnTo>
                <a:lnTo>
                  <a:pt x="11569" y="1524"/>
                </a:lnTo>
                <a:lnTo>
                  <a:pt x="5702" y="5714"/>
                </a:lnTo>
                <a:lnTo>
                  <a:pt x="1574" y="11557"/>
                </a:lnTo>
                <a:lnTo>
                  <a:pt x="0" y="18287"/>
                </a:lnTo>
                <a:lnTo>
                  <a:pt x="0" y="350265"/>
                </a:lnTo>
                <a:lnTo>
                  <a:pt x="1574" y="358775"/>
                </a:lnTo>
                <a:lnTo>
                  <a:pt x="5702" y="365506"/>
                </a:lnTo>
                <a:lnTo>
                  <a:pt x="11569" y="369950"/>
                </a:lnTo>
                <a:lnTo>
                  <a:pt x="18288" y="371601"/>
                </a:lnTo>
                <a:lnTo>
                  <a:pt x="1560195" y="371601"/>
                </a:lnTo>
                <a:lnTo>
                  <a:pt x="1568196" y="369950"/>
                </a:lnTo>
                <a:lnTo>
                  <a:pt x="1573911" y="365506"/>
                </a:lnTo>
                <a:lnTo>
                  <a:pt x="1577340" y="358775"/>
                </a:lnTo>
                <a:lnTo>
                  <a:pt x="1578483" y="350265"/>
                </a:lnTo>
                <a:lnTo>
                  <a:pt x="36563" y="350265"/>
                </a:lnTo>
                <a:lnTo>
                  <a:pt x="18288" y="331977"/>
                </a:lnTo>
                <a:lnTo>
                  <a:pt x="36563" y="331977"/>
                </a:lnTo>
                <a:lnTo>
                  <a:pt x="36563" y="39624"/>
                </a:lnTo>
                <a:lnTo>
                  <a:pt x="18288" y="39624"/>
                </a:lnTo>
                <a:lnTo>
                  <a:pt x="36563" y="18287"/>
                </a:lnTo>
                <a:lnTo>
                  <a:pt x="1578483" y="18287"/>
                </a:lnTo>
                <a:lnTo>
                  <a:pt x="1577340" y="11557"/>
                </a:lnTo>
                <a:lnTo>
                  <a:pt x="1573911" y="5714"/>
                </a:lnTo>
                <a:lnTo>
                  <a:pt x="1568196" y="1524"/>
                </a:lnTo>
                <a:lnTo>
                  <a:pt x="1560195" y="0"/>
                </a:lnTo>
                <a:close/>
              </a:path>
            </a:pathLst>
          </a:custGeom>
          <a:solidFill>
            <a:srgbClr val="EA7709"/>
          </a:solidFill>
        </p:spPr>
        <p:txBody>
          <a:bodyPr wrap="square" lIns="0" tIns="0" rIns="0" bIns="0" rtlCol="0"/>
          <a:lstStyle/>
          <a:p>
            <a:endParaRPr/>
          </a:p>
        </p:txBody>
      </p:sp>
      <p:sp>
        <p:nvSpPr>
          <p:cNvPr id="25" name="object 25"/>
          <p:cNvSpPr/>
          <p:nvPr/>
        </p:nvSpPr>
        <p:spPr>
          <a:xfrm>
            <a:off x="633983" y="2730754"/>
            <a:ext cx="18415" cy="18415"/>
          </a:xfrm>
          <a:custGeom>
            <a:avLst/>
            <a:gdLst/>
            <a:ahLst/>
            <a:cxnLst/>
            <a:rect l="l" t="t" r="r" b="b"/>
            <a:pathLst>
              <a:path w="18415" h="18414">
                <a:moveTo>
                  <a:pt x="18275" y="0"/>
                </a:moveTo>
                <a:lnTo>
                  <a:pt x="0" y="0"/>
                </a:lnTo>
                <a:lnTo>
                  <a:pt x="18275" y="18287"/>
                </a:lnTo>
                <a:lnTo>
                  <a:pt x="18275" y="0"/>
                </a:lnTo>
                <a:close/>
              </a:path>
            </a:pathLst>
          </a:custGeom>
          <a:solidFill>
            <a:srgbClr val="EA7709"/>
          </a:solidFill>
        </p:spPr>
        <p:txBody>
          <a:bodyPr wrap="square" lIns="0" tIns="0" rIns="0" bIns="0" rtlCol="0"/>
          <a:lstStyle/>
          <a:p>
            <a:endParaRPr/>
          </a:p>
        </p:txBody>
      </p:sp>
      <p:sp>
        <p:nvSpPr>
          <p:cNvPr id="26" name="object 26"/>
          <p:cNvSpPr/>
          <p:nvPr/>
        </p:nvSpPr>
        <p:spPr>
          <a:xfrm>
            <a:off x="652259" y="2739898"/>
            <a:ext cx="1505585" cy="0"/>
          </a:xfrm>
          <a:custGeom>
            <a:avLst/>
            <a:gdLst/>
            <a:ahLst/>
            <a:cxnLst/>
            <a:rect l="l" t="t" r="r" b="b"/>
            <a:pathLst>
              <a:path w="1505585">
                <a:moveTo>
                  <a:pt x="0" y="0"/>
                </a:moveTo>
                <a:lnTo>
                  <a:pt x="1505331" y="0"/>
                </a:lnTo>
              </a:path>
            </a:pathLst>
          </a:custGeom>
          <a:ln w="18287">
            <a:solidFill>
              <a:srgbClr val="EA7709"/>
            </a:solidFill>
          </a:ln>
        </p:spPr>
        <p:txBody>
          <a:bodyPr wrap="square" lIns="0" tIns="0" rIns="0" bIns="0" rtlCol="0"/>
          <a:lstStyle/>
          <a:p>
            <a:endParaRPr/>
          </a:p>
        </p:txBody>
      </p:sp>
      <p:sp>
        <p:nvSpPr>
          <p:cNvPr id="27" name="object 27"/>
          <p:cNvSpPr/>
          <p:nvPr/>
        </p:nvSpPr>
        <p:spPr>
          <a:xfrm>
            <a:off x="2157602" y="2417064"/>
            <a:ext cx="36830" cy="332105"/>
          </a:xfrm>
          <a:custGeom>
            <a:avLst/>
            <a:gdLst/>
            <a:ahLst/>
            <a:cxnLst/>
            <a:rect l="l" t="t" r="r" b="b"/>
            <a:pathLst>
              <a:path w="36830" h="332105">
                <a:moveTo>
                  <a:pt x="0" y="0"/>
                </a:moveTo>
                <a:lnTo>
                  <a:pt x="0" y="331977"/>
                </a:lnTo>
                <a:lnTo>
                  <a:pt x="18288" y="313689"/>
                </a:lnTo>
                <a:lnTo>
                  <a:pt x="36576" y="313689"/>
                </a:lnTo>
                <a:lnTo>
                  <a:pt x="36576" y="21336"/>
                </a:lnTo>
                <a:lnTo>
                  <a:pt x="18288" y="21336"/>
                </a:lnTo>
                <a:lnTo>
                  <a:pt x="0" y="0"/>
                </a:lnTo>
                <a:close/>
              </a:path>
            </a:pathLst>
          </a:custGeom>
          <a:solidFill>
            <a:srgbClr val="EA7709"/>
          </a:solidFill>
        </p:spPr>
        <p:txBody>
          <a:bodyPr wrap="square" lIns="0" tIns="0" rIns="0" bIns="0" rtlCol="0"/>
          <a:lstStyle/>
          <a:p>
            <a:endParaRPr/>
          </a:p>
        </p:txBody>
      </p:sp>
      <p:sp>
        <p:nvSpPr>
          <p:cNvPr id="28" name="object 28"/>
          <p:cNvSpPr/>
          <p:nvPr/>
        </p:nvSpPr>
        <p:spPr>
          <a:xfrm>
            <a:off x="2157602" y="2730754"/>
            <a:ext cx="36830" cy="18415"/>
          </a:xfrm>
          <a:custGeom>
            <a:avLst/>
            <a:gdLst/>
            <a:ahLst/>
            <a:cxnLst/>
            <a:rect l="l" t="t" r="r" b="b"/>
            <a:pathLst>
              <a:path w="36830" h="18414">
                <a:moveTo>
                  <a:pt x="36576" y="0"/>
                </a:moveTo>
                <a:lnTo>
                  <a:pt x="18288" y="0"/>
                </a:lnTo>
                <a:lnTo>
                  <a:pt x="0" y="18287"/>
                </a:lnTo>
                <a:lnTo>
                  <a:pt x="36576" y="18287"/>
                </a:lnTo>
                <a:lnTo>
                  <a:pt x="36576" y="0"/>
                </a:lnTo>
                <a:close/>
              </a:path>
            </a:pathLst>
          </a:custGeom>
          <a:solidFill>
            <a:srgbClr val="EA7709"/>
          </a:solidFill>
        </p:spPr>
        <p:txBody>
          <a:bodyPr wrap="square" lIns="0" tIns="0" rIns="0" bIns="0" rtlCol="0"/>
          <a:lstStyle/>
          <a:p>
            <a:endParaRPr/>
          </a:p>
        </p:txBody>
      </p:sp>
      <p:sp>
        <p:nvSpPr>
          <p:cNvPr id="29" name="object 29"/>
          <p:cNvSpPr/>
          <p:nvPr/>
        </p:nvSpPr>
        <p:spPr>
          <a:xfrm>
            <a:off x="633983" y="2417064"/>
            <a:ext cx="18415" cy="21590"/>
          </a:xfrm>
          <a:custGeom>
            <a:avLst/>
            <a:gdLst/>
            <a:ahLst/>
            <a:cxnLst/>
            <a:rect l="l" t="t" r="r" b="b"/>
            <a:pathLst>
              <a:path w="18415" h="21589">
                <a:moveTo>
                  <a:pt x="18275" y="0"/>
                </a:moveTo>
                <a:lnTo>
                  <a:pt x="0" y="21336"/>
                </a:lnTo>
                <a:lnTo>
                  <a:pt x="18275" y="21336"/>
                </a:lnTo>
                <a:lnTo>
                  <a:pt x="18275" y="0"/>
                </a:lnTo>
                <a:close/>
              </a:path>
            </a:pathLst>
          </a:custGeom>
          <a:solidFill>
            <a:srgbClr val="EA7709"/>
          </a:solidFill>
        </p:spPr>
        <p:txBody>
          <a:bodyPr wrap="square" lIns="0" tIns="0" rIns="0" bIns="0" rtlCol="0"/>
          <a:lstStyle/>
          <a:p>
            <a:endParaRPr/>
          </a:p>
        </p:txBody>
      </p:sp>
      <p:sp>
        <p:nvSpPr>
          <p:cNvPr id="30" name="object 30"/>
          <p:cNvSpPr/>
          <p:nvPr/>
        </p:nvSpPr>
        <p:spPr>
          <a:xfrm>
            <a:off x="652259" y="2427739"/>
            <a:ext cx="1505585" cy="0"/>
          </a:xfrm>
          <a:custGeom>
            <a:avLst/>
            <a:gdLst/>
            <a:ahLst/>
            <a:cxnLst/>
            <a:rect l="l" t="t" r="r" b="b"/>
            <a:pathLst>
              <a:path w="1505585">
                <a:moveTo>
                  <a:pt x="0" y="0"/>
                </a:moveTo>
                <a:lnTo>
                  <a:pt x="1505331" y="0"/>
                </a:lnTo>
              </a:path>
            </a:pathLst>
          </a:custGeom>
          <a:ln w="21322">
            <a:solidFill>
              <a:srgbClr val="EA7709"/>
            </a:solidFill>
          </a:ln>
        </p:spPr>
        <p:txBody>
          <a:bodyPr wrap="square" lIns="0" tIns="0" rIns="0" bIns="0" rtlCol="0"/>
          <a:lstStyle/>
          <a:p>
            <a:endParaRPr/>
          </a:p>
        </p:txBody>
      </p:sp>
      <p:sp>
        <p:nvSpPr>
          <p:cNvPr id="31" name="object 31"/>
          <p:cNvSpPr/>
          <p:nvPr/>
        </p:nvSpPr>
        <p:spPr>
          <a:xfrm>
            <a:off x="2157602" y="2417064"/>
            <a:ext cx="36830" cy="21590"/>
          </a:xfrm>
          <a:custGeom>
            <a:avLst/>
            <a:gdLst/>
            <a:ahLst/>
            <a:cxnLst/>
            <a:rect l="l" t="t" r="r" b="b"/>
            <a:pathLst>
              <a:path w="36830" h="21589">
                <a:moveTo>
                  <a:pt x="36576" y="0"/>
                </a:moveTo>
                <a:lnTo>
                  <a:pt x="0" y="0"/>
                </a:lnTo>
                <a:lnTo>
                  <a:pt x="18288" y="21336"/>
                </a:lnTo>
                <a:lnTo>
                  <a:pt x="36576" y="21336"/>
                </a:lnTo>
                <a:lnTo>
                  <a:pt x="36576" y="0"/>
                </a:lnTo>
                <a:close/>
              </a:path>
            </a:pathLst>
          </a:custGeom>
          <a:solidFill>
            <a:srgbClr val="EA7709"/>
          </a:solidFill>
        </p:spPr>
        <p:txBody>
          <a:bodyPr wrap="square" lIns="0" tIns="0" rIns="0" bIns="0" rtlCol="0"/>
          <a:lstStyle/>
          <a:p>
            <a:endParaRPr/>
          </a:p>
        </p:txBody>
      </p:sp>
      <p:sp>
        <p:nvSpPr>
          <p:cNvPr id="32" name="object 32"/>
          <p:cNvSpPr txBox="1"/>
          <p:nvPr/>
        </p:nvSpPr>
        <p:spPr>
          <a:xfrm>
            <a:off x="10479531" y="2051811"/>
            <a:ext cx="1187450" cy="228600"/>
          </a:xfrm>
          <a:prstGeom prst="rect">
            <a:avLst/>
          </a:prstGeom>
        </p:spPr>
        <p:txBody>
          <a:bodyPr vert="horz" wrap="square" lIns="0" tIns="0" rIns="0" bIns="0" rtlCol="0">
            <a:spAutoFit/>
          </a:bodyPr>
          <a:lstStyle/>
          <a:p>
            <a:pPr marL="12700">
              <a:lnSpc>
                <a:spcPct val="100000"/>
              </a:lnSpc>
            </a:pPr>
            <a:r>
              <a:rPr sz="1400" i="1" spc="-15">
                <a:latin typeface="Arial"/>
                <a:cs typeface="Arial"/>
              </a:rPr>
              <a:t>256-bit</a:t>
            </a:r>
            <a:r>
              <a:rPr sz="1400" i="1" spc="-204">
                <a:latin typeface="Arial"/>
                <a:cs typeface="Arial"/>
              </a:rPr>
              <a:t> </a:t>
            </a:r>
            <a:r>
              <a:rPr sz="1400" i="1" spc="-15">
                <a:latin typeface="Arial"/>
                <a:cs typeface="Arial"/>
              </a:rPr>
              <a:t>number</a:t>
            </a:r>
            <a:endParaRPr sz="1400">
              <a:latin typeface="Arial"/>
              <a:cs typeface="Arial"/>
            </a:endParaRPr>
          </a:p>
        </p:txBody>
      </p:sp>
      <p:sp>
        <p:nvSpPr>
          <p:cNvPr id="33" name="object 33"/>
          <p:cNvSpPr txBox="1"/>
          <p:nvPr/>
        </p:nvSpPr>
        <p:spPr>
          <a:xfrm>
            <a:off x="10479531" y="1433067"/>
            <a:ext cx="691515" cy="228600"/>
          </a:xfrm>
          <a:prstGeom prst="rect">
            <a:avLst/>
          </a:prstGeom>
        </p:spPr>
        <p:txBody>
          <a:bodyPr vert="horz" wrap="square" lIns="0" tIns="0" rIns="0" bIns="0" rtlCol="0">
            <a:spAutoFit/>
          </a:bodyPr>
          <a:lstStyle/>
          <a:p>
            <a:pPr marL="12700">
              <a:lnSpc>
                <a:spcPct val="100000"/>
              </a:lnSpc>
            </a:pPr>
            <a:r>
              <a:rPr sz="1400" i="1" spc="-10">
                <a:latin typeface="Arial"/>
                <a:cs typeface="Arial"/>
              </a:rPr>
              <a:t>Difficulty</a:t>
            </a:r>
            <a:endParaRPr sz="1400">
              <a:latin typeface="Arial"/>
              <a:cs typeface="Arial"/>
            </a:endParaRPr>
          </a:p>
        </p:txBody>
      </p:sp>
      <p:sp>
        <p:nvSpPr>
          <p:cNvPr id="34" name="object 34"/>
          <p:cNvSpPr txBox="1"/>
          <p:nvPr/>
        </p:nvSpPr>
        <p:spPr>
          <a:xfrm>
            <a:off x="4231640" y="1433067"/>
            <a:ext cx="1359535" cy="853440"/>
          </a:xfrm>
          <a:prstGeom prst="rect">
            <a:avLst/>
          </a:prstGeom>
        </p:spPr>
        <p:txBody>
          <a:bodyPr vert="horz" wrap="square" lIns="0" tIns="0" rIns="0" bIns="0" rtlCol="0">
            <a:spAutoFit/>
          </a:bodyPr>
          <a:lstStyle/>
          <a:p>
            <a:pPr algn="ctr">
              <a:lnSpc>
                <a:spcPct val="100000"/>
              </a:lnSpc>
            </a:pPr>
            <a:r>
              <a:rPr sz="1400" spc="-15">
                <a:latin typeface="Arial"/>
                <a:cs typeface="Arial"/>
              </a:rPr>
              <a:t>Nonce</a:t>
            </a:r>
            <a:endParaRPr sz="1400">
              <a:latin typeface="Arial"/>
              <a:cs typeface="Arial"/>
            </a:endParaRPr>
          </a:p>
          <a:p>
            <a:pPr algn="ctr">
              <a:lnSpc>
                <a:spcPct val="100000"/>
              </a:lnSpc>
              <a:spcBef>
                <a:spcPts val="1105"/>
              </a:spcBef>
            </a:pPr>
            <a:r>
              <a:rPr sz="1200" i="1" spc="-10">
                <a:latin typeface="Arial"/>
                <a:cs typeface="Arial"/>
              </a:rPr>
              <a:t>32</a:t>
            </a:r>
            <a:r>
              <a:rPr sz="1200" i="1" spc="-240">
                <a:latin typeface="Arial"/>
                <a:cs typeface="Arial"/>
              </a:rPr>
              <a:t> </a:t>
            </a:r>
            <a:r>
              <a:rPr sz="1200" i="1" spc="-30">
                <a:latin typeface="Arial"/>
                <a:cs typeface="Arial"/>
              </a:rPr>
              <a:t>Bit</a:t>
            </a:r>
            <a:endParaRPr sz="1200">
              <a:latin typeface="Arial"/>
              <a:cs typeface="Arial"/>
            </a:endParaRPr>
          </a:p>
          <a:p>
            <a:pPr algn="ctr">
              <a:lnSpc>
                <a:spcPct val="100000"/>
              </a:lnSpc>
              <a:spcBef>
                <a:spcPts val="690"/>
              </a:spcBef>
            </a:pPr>
            <a:r>
              <a:rPr sz="1400" spc="-5">
                <a:latin typeface="Arial"/>
                <a:cs typeface="Arial"/>
              </a:rPr>
              <a:t>b b b b … b b b</a:t>
            </a:r>
            <a:r>
              <a:rPr sz="1400" spc="-270">
                <a:latin typeface="Arial"/>
                <a:cs typeface="Arial"/>
              </a:rPr>
              <a:t> </a:t>
            </a:r>
            <a:r>
              <a:rPr sz="1400" spc="-5">
                <a:latin typeface="Arial"/>
                <a:cs typeface="Arial"/>
              </a:rPr>
              <a:t>b</a:t>
            </a:r>
            <a:endParaRPr sz="1400">
              <a:latin typeface="Arial"/>
              <a:cs typeface="Arial"/>
            </a:endParaRPr>
          </a:p>
        </p:txBody>
      </p:sp>
      <p:sp>
        <p:nvSpPr>
          <p:cNvPr id="35" name="object 35"/>
          <p:cNvSpPr/>
          <p:nvPr/>
        </p:nvSpPr>
        <p:spPr>
          <a:xfrm>
            <a:off x="8843771" y="1709927"/>
            <a:ext cx="0" cy="1222375"/>
          </a:xfrm>
          <a:custGeom>
            <a:avLst/>
            <a:gdLst/>
            <a:ahLst/>
            <a:cxnLst/>
            <a:rect l="l" t="t" r="r" b="b"/>
            <a:pathLst>
              <a:path h="1222375">
                <a:moveTo>
                  <a:pt x="0" y="0"/>
                </a:moveTo>
                <a:lnTo>
                  <a:pt x="0" y="1222121"/>
                </a:lnTo>
              </a:path>
            </a:pathLst>
          </a:custGeom>
          <a:ln w="9144">
            <a:solidFill>
              <a:srgbClr val="000000"/>
            </a:solidFill>
          </a:ln>
        </p:spPr>
        <p:txBody>
          <a:bodyPr wrap="square" lIns="0" tIns="0" rIns="0" bIns="0" rtlCol="0"/>
          <a:lstStyle/>
          <a:p>
            <a:endParaRPr/>
          </a:p>
        </p:txBody>
      </p:sp>
      <p:sp>
        <p:nvSpPr>
          <p:cNvPr id="36" name="object 36"/>
          <p:cNvSpPr txBox="1"/>
          <p:nvPr/>
        </p:nvSpPr>
        <p:spPr>
          <a:xfrm>
            <a:off x="7485633" y="1433067"/>
            <a:ext cx="2758440" cy="853440"/>
          </a:xfrm>
          <a:prstGeom prst="rect">
            <a:avLst/>
          </a:prstGeom>
        </p:spPr>
        <p:txBody>
          <a:bodyPr vert="horz" wrap="square" lIns="0" tIns="0" rIns="0" bIns="0" rtlCol="0">
            <a:spAutoFit/>
          </a:bodyPr>
          <a:lstStyle/>
          <a:p>
            <a:pPr marR="26034" algn="ctr">
              <a:lnSpc>
                <a:spcPct val="100000"/>
              </a:lnSpc>
            </a:pPr>
            <a:r>
              <a:rPr sz="1400" spc="-60">
                <a:latin typeface="Arial"/>
                <a:cs typeface="Arial"/>
              </a:rPr>
              <a:t>Target</a:t>
            </a:r>
            <a:endParaRPr sz="1400">
              <a:latin typeface="Arial"/>
              <a:cs typeface="Arial"/>
            </a:endParaRPr>
          </a:p>
          <a:p>
            <a:pPr marR="93345" algn="ctr">
              <a:lnSpc>
                <a:spcPct val="100000"/>
              </a:lnSpc>
              <a:spcBef>
                <a:spcPts val="1105"/>
              </a:spcBef>
              <a:tabLst>
                <a:tab pos="1441450" algn="l"/>
              </a:tabLst>
            </a:pPr>
            <a:r>
              <a:rPr sz="1200" i="1" spc="-10">
                <a:latin typeface="Arial"/>
                <a:cs typeface="Arial"/>
              </a:rPr>
              <a:t>71</a:t>
            </a:r>
            <a:r>
              <a:rPr sz="1200" i="1" spc="-20">
                <a:latin typeface="Arial"/>
                <a:cs typeface="Arial"/>
              </a:rPr>
              <a:t> </a:t>
            </a:r>
            <a:r>
              <a:rPr sz="1200" i="1" spc="-15">
                <a:latin typeface="Arial"/>
                <a:cs typeface="Arial"/>
              </a:rPr>
              <a:t>leading</a:t>
            </a:r>
            <a:r>
              <a:rPr sz="1200" i="1" spc="-25">
                <a:latin typeface="Arial"/>
                <a:cs typeface="Arial"/>
              </a:rPr>
              <a:t> </a:t>
            </a:r>
            <a:r>
              <a:rPr sz="1200" i="1" spc="-15">
                <a:latin typeface="Arial"/>
                <a:cs typeface="Arial"/>
              </a:rPr>
              <a:t>zeros	</a:t>
            </a:r>
            <a:r>
              <a:rPr sz="1200" i="1" spc="-10">
                <a:latin typeface="Arial"/>
                <a:cs typeface="Arial"/>
              </a:rPr>
              <a:t>185 </a:t>
            </a:r>
            <a:r>
              <a:rPr sz="1200" i="1" spc="-15">
                <a:latin typeface="Arial"/>
                <a:cs typeface="Arial"/>
              </a:rPr>
              <a:t>trailing</a:t>
            </a:r>
            <a:r>
              <a:rPr sz="1200" i="1" spc="-190">
                <a:latin typeface="Arial"/>
                <a:cs typeface="Arial"/>
              </a:rPr>
              <a:t> </a:t>
            </a:r>
            <a:r>
              <a:rPr sz="1200" i="1" spc="-10">
                <a:latin typeface="Arial"/>
                <a:cs typeface="Arial"/>
              </a:rPr>
              <a:t>bits</a:t>
            </a:r>
            <a:endParaRPr sz="1200">
              <a:latin typeface="Arial"/>
              <a:cs typeface="Arial"/>
            </a:endParaRPr>
          </a:p>
          <a:p>
            <a:pPr algn="ctr">
              <a:lnSpc>
                <a:spcPct val="100000"/>
              </a:lnSpc>
              <a:spcBef>
                <a:spcPts val="690"/>
              </a:spcBef>
            </a:pPr>
            <a:r>
              <a:rPr sz="1400" spc="-5">
                <a:latin typeface="Arial"/>
                <a:cs typeface="Arial"/>
              </a:rPr>
              <a:t>0</a:t>
            </a:r>
            <a:r>
              <a:rPr sz="1400" spc="-20">
                <a:latin typeface="Arial"/>
                <a:cs typeface="Arial"/>
              </a:rPr>
              <a:t> </a:t>
            </a:r>
            <a:r>
              <a:rPr sz="1400" spc="-5">
                <a:latin typeface="Arial"/>
                <a:cs typeface="Arial"/>
              </a:rPr>
              <a:t>0</a:t>
            </a:r>
            <a:r>
              <a:rPr sz="1400" spc="-20">
                <a:latin typeface="Arial"/>
                <a:cs typeface="Arial"/>
              </a:rPr>
              <a:t> </a:t>
            </a:r>
            <a:r>
              <a:rPr sz="1400" spc="-5">
                <a:latin typeface="Arial"/>
                <a:cs typeface="Arial"/>
              </a:rPr>
              <a:t>0</a:t>
            </a:r>
            <a:r>
              <a:rPr sz="1400" spc="-20">
                <a:latin typeface="Arial"/>
                <a:cs typeface="Arial"/>
              </a:rPr>
              <a:t> </a:t>
            </a:r>
            <a:r>
              <a:rPr sz="1400" spc="-5">
                <a:latin typeface="Arial"/>
                <a:cs typeface="Arial"/>
              </a:rPr>
              <a:t>0</a:t>
            </a:r>
            <a:r>
              <a:rPr sz="1400" spc="-20">
                <a:latin typeface="Arial"/>
                <a:cs typeface="Arial"/>
              </a:rPr>
              <a:t> </a:t>
            </a:r>
            <a:r>
              <a:rPr sz="1400" spc="-5">
                <a:latin typeface="Arial"/>
                <a:cs typeface="Arial"/>
              </a:rPr>
              <a:t>…</a:t>
            </a:r>
            <a:r>
              <a:rPr sz="1400" spc="-25">
                <a:latin typeface="Arial"/>
                <a:cs typeface="Arial"/>
              </a:rPr>
              <a:t> </a:t>
            </a:r>
            <a:r>
              <a:rPr sz="1400" spc="-5">
                <a:latin typeface="Arial"/>
                <a:cs typeface="Arial"/>
              </a:rPr>
              <a:t>0</a:t>
            </a:r>
            <a:r>
              <a:rPr sz="1400" spc="-20">
                <a:latin typeface="Arial"/>
                <a:cs typeface="Arial"/>
              </a:rPr>
              <a:t> </a:t>
            </a:r>
            <a:r>
              <a:rPr sz="1400" spc="-5">
                <a:latin typeface="Arial"/>
                <a:cs typeface="Arial"/>
              </a:rPr>
              <a:t>0</a:t>
            </a:r>
            <a:r>
              <a:rPr sz="1400" spc="-20">
                <a:latin typeface="Arial"/>
                <a:cs typeface="Arial"/>
              </a:rPr>
              <a:t> </a:t>
            </a:r>
            <a:r>
              <a:rPr sz="1400" spc="-5">
                <a:latin typeface="Arial"/>
                <a:cs typeface="Arial"/>
              </a:rPr>
              <a:t>0</a:t>
            </a:r>
            <a:r>
              <a:rPr sz="1400" spc="-20">
                <a:latin typeface="Arial"/>
                <a:cs typeface="Arial"/>
              </a:rPr>
              <a:t> </a:t>
            </a:r>
            <a:r>
              <a:rPr sz="1400" spc="-5">
                <a:latin typeface="Arial"/>
                <a:cs typeface="Arial"/>
              </a:rPr>
              <a:t>0</a:t>
            </a:r>
            <a:r>
              <a:rPr sz="1400" spc="-20">
                <a:latin typeface="Arial"/>
                <a:cs typeface="Arial"/>
              </a:rPr>
              <a:t> </a:t>
            </a:r>
            <a:r>
              <a:rPr sz="1400" spc="-5">
                <a:latin typeface="Arial"/>
                <a:cs typeface="Arial"/>
              </a:rPr>
              <a:t>b</a:t>
            </a:r>
            <a:r>
              <a:rPr sz="1400" spc="-20">
                <a:latin typeface="Arial"/>
                <a:cs typeface="Arial"/>
              </a:rPr>
              <a:t> </a:t>
            </a:r>
            <a:r>
              <a:rPr sz="1400" spc="-5">
                <a:latin typeface="Arial"/>
                <a:cs typeface="Arial"/>
              </a:rPr>
              <a:t>b</a:t>
            </a:r>
            <a:r>
              <a:rPr sz="1400" spc="-20">
                <a:latin typeface="Arial"/>
                <a:cs typeface="Arial"/>
              </a:rPr>
              <a:t> </a:t>
            </a:r>
            <a:r>
              <a:rPr sz="1400" spc="-5">
                <a:latin typeface="Arial"/>
                <a:cs typeface="Arial"/>
              </a:rPr>
              <a:t>b</a:t>
            </a:r>
            <a:r>
              <a:rPr sz="1400" spc="-15">
                <a:latin typeface="Arial"/>
                <a:cs typeface="Arial"/>
              </a:rPr>
              <a:t> </a:t>
            </a:r>
            <a:r>
              <a:rPr sz="1400" spc="-5">
                <a:latin typeface="Arial"/>
                <a:cs typeface="Arial"/>
              </a:rPr>
              <a:t>b</a:t>
            </a:r>
            <a:r>
              <a:rPr sz="1400" spc="-20">
                <a:latin typeface="Arial"/>
                <a:cs typeface="Arial"/>
              </a:rPr>
              <a:t> </a:t>
            </a:r>
            <a:r>
              <a:rPr sz="1400" spc="-5">
                <a:latin typeface="Arial"/>
                <a:cs typeface="Arial"/>
              </a:rPr>
              <a:t>…</a:t>
            </a:r>
            <a:r>
              <a:rPr sz="1400" spc="-30">
                <a:latin typeface="Arial"/>
                <a:cs typeface="Arial"/>
              </a:rPr>
              <a:t> </a:t>
            </a:r>
            <a:r>
              <a:rPr sz="1400" spc="-5">
                <a:latin typeface="Arial"/>
                <a:cs typeface="Arial"/>
              </a:rPr>
              <a:t>b</a:t>
            </a:r>
            <a:r>
              <a:rPr sz="1400" spc="-20">
                <a:latin typeface="Arial"/>
                <a:cs typeface="Arial"/>
              </a:rPr>
              <a:t> </a:t>
            </a:r>
            <a:r>
              <a:rPr sz="1400" spc="-5">
                <a:latin typeface="Arial"/>
                <a:cs typeface="Arial"/>
              </a:rPr>
              <a:t>b</a:t>
            </a:r>
            <a:r>
              <a:rPr sz="1400" spc="-20">
                <a:latin typeface="Arial"/>
                <a:cs typeface="Arial"/>
              </a:rPr>
              <a:t> </a:t>
            </a:r>
            <a:r>
              <a:rPr sz="1400" spc="-5">
                <a:latin typeface="Arial"/>
                <a:cs typeface="Arial"/>
              </a:rPr>
              <a:t>b</a:t>
            </a:r>
            <a:r>
              <a:rPr sz="1400" spc="-105">
                <a:latin typeface="Arial"/>
                <a:cs typeface="Arial"/>
              </a:rPr>
              <a:t> </a:t>
            </a:r>
            <a:r>
              <a:rPr sz="1400" spc="-5">
                <a:latin typeface="Arial"/>
                <a:cs typeface="Arial"/>
              </a:rPr>
              <a:t>b</a:t>
            </a:r>
            <a:endParaRPr sz="1400">
              <a:latin typeface="Arial"/>
              <a:cs typeface="Arial"/>
            </a:endParaRPr>
          </a:p>
        </p:txBody>
      </p:sp>
      <p:sp>
        <p:nvSpPr>
          <p:cNvPr id="37" name="object 37"/>
          <p:cNvSpPr txBox="1"/>
          <p:nvPr/>
        </p:nvSpPr>
        <p:spPr>
          <a:xfrm>
            <a:off x="7943342" y="2294382"/>
            <a:ext cx="336550" cy="628650"/>
          </a:xfrm>
          <a:prstGeom prst="rect">
            <a:avLst/>
          </a:prstGeom>
        </p:spPr>
        <p:txBody>
          <a:bodyPr vert="horz" wrap="square" lIns="0" tIns="0" rIns="0" bIns="0" rtlCol="0">
            <a:spAutoFit/>
          </a:bodyPr>
          <a:lstStyle/>
          <a:p>
            <a:pPr marL="12700">
              <a:lnSpc>
                <a:spcPct val="100000"/>
              </a:lnSpc>
            </a:pPr>
            <a:r>
              <a:rPr sz="4000" b="1">
                <a:solidFill>
                  <a:srgbClr val="7D7D7D"/>
                </a:solidFill>
                <a:latin typeface="Arial"/>
                <a:cs typeface="Arial"/>
              </a:rPr>
              <a:t>?</a:t>
            </a:r>
            <a:endParaRPr sz="4000">
              <a:latin typeface="Arial"/>
              <a:cs typeface="Arial"/>
            </a:endParaRPr>
          </a:p>
        </p:txBody>
      </p:sp>
      <p:sp>
        <p:nvSpPr>
          <p:cNvPr id="38" name="object 38"/>
          <p:cNvSpPr txBox="1"/>
          <p:nvPr/>
        </p:nvSpPr>
        <p:spPr>
          <a:xfrm>
            <a:off x="2452116" y="1433067"/>
            <a:ext cx="1176020" cy="1125220"/>
          </a:xfrm>
          <a:prstGeom prst="rect">
            <a:avLst/>
          </a:prstGeom>
        </p:spPr>
        <p:txBody>
          <a:bodyPr vert="horz" wrap="square" lIns="0" tIns="0" rIns="0" bIns="0" rtlCol="0">
            <a:spAutoFit/>
          </a:bodyPr>
          <a:lstStyle/>
          <a:p>
            <a:pPr marR="5080" algn="ctr">
              <a:lnSpc>
                <a:spcPct val="100000"/>
              </a:lnSpc>
            </a:pPr>
            <a:r>
              <a:rPr sz="1400" spc="-15">
                <a:latin typeface="Arial"/>
                <a:cs typeface="Arial"/>
              </a:rPr>
              <a:t>Search</a:t>
            </a:r>
            <a:r>
              <a:rPr sz="1400" spc="-145">
                <a:latin typeface="Arial"/>
                <a:cs typeface="Arial"/>
              </a:rPr>
              <a:t> </a:t>
            </a:r>
            <a:r>
              <a:rPr sz="1400" spc="-15">
                <a:latin typeface="Arial"/>
                <a:cs typeface="Arial"/>
              </a:rPr>
              <a:t>space</a:t>
            </a:r>
            <a:endParaRPr sz="1400">
              <a:latin typeface="Arial"/>
              <a:cs typeface="Arial"/>
            </a:endParaRPr>
          </a:p>
          <a:p>
            <a:pPr algn="ctr">
              <a:lnSpc>
                <a:spcPct val="100000"/>
              </a:lnSpc>
              <a:spcBef>
                <a:spcPts val="1000"/>
              </a:spcBef>
            </a:pPr>
            <a:r>
              <a:rPr sz="1200" spc="-5">
                <a:latin typeface="Arial"/>
                <a:cs typeface="Arial"/>
              </a:rPr>
              <a:t>0 0 0 0 </a:t>
            </a:r>
            <a:r>
              <a:rPr sz="1200">
                <a:latin typeface="Arial"/>
                <a:cs typeface="Arial"/>
              </a:rPr>
              <a:t>… </a:t>
            </a:r>
            <a:r>
              <a:rPr sz="1200" spc="-5">
                <a:latin typeface="Arial"/>
                <a:cs typeface="Arial"/>
              </a:rPr>
              <a:t>0 0 0</a:t>
            </a:r>
            <a:r>
              <a:rPr sz="1200" spc="-210">
                <a:latin typeface="Arial"/>
                <a:cs typeface="Arial"/>
              </a:rPr>
              <a:t> </a:t>
            </a:r>
            <a:r>
              <a:rPr sz="1200" spc="-5">
                <a:latin typeface="Arial"/>
                <a:cs typeface="Arial"/>
              </a:rPr>
              <a:t>0</a:t>
            </a:r>
            <a:endParaRPr sz="1200">
              <a:latin typeface="Arial"/>
              <a:cs typeface="Arial"/>
            </a:endParaRPr>
          </a:p>
          <a:p>
            <a:pPr marL="116205" marR="101600" algn="ctr">
              <a:lnSpc>
                <a:spcPct val="100000"/>
              </a:lnSpc>
              <a:spcBef>
                <a:spcPts val="195"/>
              </a:spcBef>
            </a:pPr>
            <a:r>
              <a:rPr sz="1200" i="1" spc="-5">
                <a:latin typeface="Arial"/>
                <a:cs typeface="Arial"/>
              </a:rPr>
              <a:t>Incremental</a:t>
            </a:r>
            <a:r>
              <a:rPr sz="1200" i="1" spc="-245">
                <a:latin typeface="Arial"/>
                <a:cs typeface="Arial"/>
              </a:rPr>
              <a:t> </a:t>
            </a:r>
            <a:r>
              <a:rPr sz="1200" i="1">
                <a:latin typeface="Arial"/>
                <a:cs typeface="Arial"/>
              </a:rPr>
              <a:t>or  </a:t>
            </a:r>
            <a:r>
              <a:rPr sz="1200" i="1" spc="-10">
                <a:latin typeface="Arial"/>
                <a:cs typeface="Arial"/>
              </a:rPr>
              <a:t>random</a:t>
            </a:r>
            <a:r>
              <a:rPr sz="1200" i="1" spc="-195">
                <a:latin typeface="Arial"/>
                <a:cs typeface="Arial"/>
              </a:rPr>
              <a:t> </a:t>
            </a:r>
            <a:r>
              <a:rPr sz="1200" i="1" spc="-10">
                <a:latin typeface="Arial"/>
                <a:cs typeface="Arial"/>
              </a:rPr>
              <a:t>walk</a:t>
            </a:r>
            <a:endParaRPr sz="1200">
              <a:latin typeface="Arial"/>
              <a:cs typeface="Arial"/>
            </a:endParaRPr>
          </a:p>
          <a:p>
            <a:pPr algn="ctr">
              <a:lnSpc>
                <a:spcPct val="100000"/>
              </a:lnSpc>
              <a:spcBef>
                <a:spcPts val="100"/>
              </a:spcBef>
            </a:pPr>
            <a:r>
              <a:rPr sz="1200" spc="-5">
                <a:latin typeface="Arial"/>
                <a:cs typeface="Arial"/>
              </a:rPr>
              <a:t>1 1 1 1 </a:t>
            </a:r>
            <a:r>
              <a:rPr sz="1200">
                <a:latin typeface="Arial"/>
                <a:cs typeface="Arial"/>
              </a:rPr>
              <a:t>… </a:t>
            </a:r>
            <a:r>
              <a:rPr sz="1200" spc="-5">
                <a:latin typeface="Arial"/>
                <a:cs typeface="Arial"/>
              </a:rPr>
              <a:t>1 1 1</a:t>
            </a:r>
            <a:r>
              <a:rPr sz="1200" spc="-210">
                <a:latin typeface="Arial"/>
                <a:cs typeface="Arial"/>
              </a:rPr>
              <a:t> </a:t>
            </a:r>
            <a:r>
              <a:rPr sz="1200" spc="-5">
                <a:latin typeface="Arial"/>
                <a:cs typeface="Arial"/>
              </a:rPr>
              <a:t>1</a:t>
            </a:r>
            <a:endParaRPr sz="1200">
              <a:latin typeface="Arial"/>
              <a:cs typeface="Arial"/>
            </a:endParaRPr>
          </a:p>
        </p:txBody>
      </p:sp>
      <p:sp>
        <p:nvSpPr>
          <p:cNvPr id="39" name="object 39"/>
          <p:cNvSpPr/>
          <p:nvPr/>
        </p:nvSpPr>
        <p:spPr>
          <a:xfrm>
            <a:off x="3831335" y="2538602"/>
            <a:ext cx="94615" cy="21590"/>
          </a:xfrm>
          <a:custGeom>
            <a:avLst/>
            <a:gdLst/>
            <a:ahLst/>
            <a:cxnLst/>
            <a:rect l="l" t="t" r="r" b="b"/>
            <a:pathLst>
              <a:path w="94614" h="21589">
                <a:moveTo>
                  <a:pt x="94614" y="0"/>
                </a:moveTo>
                <a:lnTo>
                  <a:pt x="0" y="0"/>
                </a:lnTo>
                <a:lnTo>
                  <a:pt x="0" y="21336"/>
                </a:lnTo>
                <a:lnTo>
                  <a:pt x="45719" y="15239"/>
                </a:lnTo>
                <a:lnTo>
                  <a:pt x="94614" y="0"/>
                </a:lnTo>
                <a:close/>
              </a:path>
            </a:pathLst>
          </a:custGeom>
          <a:solidFill>
            <a:srgbClr val="EA7709"/>
          </a:solidFill>
        </p:spPr>
        <p:txBody>
          <a:bodyPr wrap="square" lIns="0" tIns="0" rIns="0" bIns="0" rtlCol="0"/>
          <a:lstStyle/>
          <a:p>
            <a:endParaRPr/>
          </a:p>
        </p:txBody>
      </p:sp>
      <p:sp>
        <p:nvSpPr>
          <p:cNvPr id="40" name="object 40"/>
          <p:cNvSpPr/>
          <p:nvPr/>
        </p:nvSpPr>
        <p:spPr>
          <a:xfrm>
            <a:off x="3852671" y="2511170"/>
            <a:ext cx="97790" cy="27940"/>
          </a:xfrm>
          <a:custGeom>
            <a:avLst/>
            <a:gdLst/>
            <a:ahLst/>
            <a:cxnLst/>
            <a:rect l="l" t="t" r="r" b="b"/>
            <a:pathLst>
              <a:path w="97789" h="27939">
                <a:moveTo>
                  <a:pt x="97662" y="0"/>
                </a:moveTo>
                <a:lnTo>
                  <a:pt x="79375" y="0"/>
                </a:lnTo>
                <a:lnTo>
                  <a:pt x="73278" y="6095"/>
                </a:lnTo>
                <a:lnTo>
                  <a:pt x="64135" y="12191"/>
                </a:lnTo>
                <a:lnTo>
                  <a:pt x="51942" y="18287"/>
                </a:lnTo>
                <a:lnTo>
                  <a:pt x="21336" y="24383"/>
                </a:lnTo>
                <a:lnTo>
                  <a:pt x="0" y="27431"/>
                </a:lnTo>
                <a:lnTo>
                  <a:pt x="76326" y="27431"/>
                </a:lnTo>
                <a:lnTo>
                  <a:pt x="85470" y="21336"/>
                </a:lnTo>
                <a:lnTo>
                  <a:pt x="85470" y="18287"/>
                </a:lnTo>
                <a:lnTo>
                  <a:pt x="91566" y="9143"/>
                </a:lnTo>
                <a:lnTo>
                  <a:pt x="94614" y="9143"/>
                </a:lnTo>
                <a:lnTo>
                  <a:pt x="94614" y="6095"/>
                </a:lnTo>
                <a:lnTo>
                  <a:pt x="97662" y="0"/>
                </a:lnTo>
                <a:close/>
              </a:path>
            </a:pathLst>
          </a:custGeom>
          <a:solidFill>
            <a:srgbClr val="EA7709"/>
          </a:solidFill>
        </p:spPr>
        <p:txBody>
          <a:bodyPr wrap="square" lIns="0" tIns="0" rIns="0" bIns="0" rtlCol="0"/>
          <a:lstStyle/>
          <a:p>
            <a:endParaRPr/>
          </a:p>
        </p:txBody>
      </p:sp>
      <p:sp>
        <p:nvSpPr>
          <p:cNvPr id="41" name="object 41"/>
          <p:cNvSpPr/>
          <p:nvPr/>
        </p:nvSpPr>
        <p:spPr>
          <a:xfrm>
            <a:off x="3928998" y="2505075"/>
            <a:ext cx="21590" cy="9525"/>
          </a:xfrm>
          <a:custGeom>
            <a:avLst/>
            <a:gdLst/>
            <a:ahLst/>
            <a:cxnLst/>
            <a:rect l="l" t="t" r="r" b="b"/>
            <a:pathLst>
              <a:path w="21589" h="9525">
                <a:moveTo>
                  <a:pt x="3048" y="0"/>
                </a:moveTo>
                <a:lnTo>
                  <a:pt x="0" y="9144"/>
                </a:lnTo>
                <a:lnTo>
                  <a:pt x="3048" y="6096"/>
                </a:lnTo>
                <a:lnTo>
                  <a:pt x="21336" y="6096"/>
                </a:lnTo>
                <a:lnTo>
                  <a:pt x="21336" y="3048"/>
                </a:lnTo>
                <a:lnTo>
                  <a:pt x="3048" y="3048"/>
                </a:lnTo>
                <a:lnTo>
                  <a:pt x="3048" y="0"/>
                </a:lnTo>
                <a:close/>
              </a:path>
            </a:pathLst>
          </a:custGeom>
          <a:solidFill>
            <a:srgbClr val="EA7709"/>
          </a:solidFill>
        </p:spPr>
        <p:txBody>
          <a:bodyPr wrap="square" lIns="0" tIns="0" rIns="0" bIns="0" rtlCol="0"/>
          <a:lstStyle/>
          <a:p>
            <a:endParaRPr/>
          </a:p>
        </p:txBody>
      </p:sp>
      <p:sp>
        <p:nvSpPr>
          <p:cNvPr id="42" name="object 42"/>
          <p:cNvSpPr/>
          <p:nvPr/>
        </p:nvSpPr>
        <p:spPr>
          <a:xfrm>
            <a:off x="3932046" y="2189479"/>
            <a:ext cx="116205" cy="318770"/>
          </a:xfrm>
          <a:custGeom>
            <a:avLst/>
            <a:gdLst/>
            <a:ahLst/>
            <a:cxnLst/>
            <a:rect l="l" t="t" r="r" b="b"/>
            <a:pathLst>
              <a:path w="116204" h="318769">
                <a:moveTo>
                  <a:pt x="47370" y="0"/>
                </a:moveTo>
                <a:lnTo>
                  <a:pt x="36575" y="1778"/>
                </a:lnTo>
                <a:lnTo>
                  <a:pt x="24383" y="10922"/>
                </a:lnTo>
                <a:lnTo>
                  <a:pt x="21336" y="10922"/>
                </a:lnTo>
                <a:lnTo>
                  <a:pt x="12191" y="17018"/>
                </a:lnTo>
                <a:lnTo>
                  <a:pt x="3048" y="26162"/>
                </a:lnTo>
                <a:lnTo>
                  <a:pt x="3048" y="32258"/>
                </a:lnTo>
                <a:lnTo>
                  <a:pt x="0" y="38354"/>
                </a:lnTo>
                <a:lnTo>
                  <a:pt x="0" y="318643"/>
                </a:lnTo>
                <a:lnTo>
                  <a:pt x="18287" y="318643"/>
                </a:lnTo>
                <a:lnTo>
                  <a:pt x="18287" y="41402"/>
                </a:lnTo>
                <a:lnTo>
                  <a:pt x="19303" y="41402"/>
                </a:lnTo>
                <a:lnTo>
                  <a:pt x="20319" y="38354"/>
                </a:lnTo>
                <a:lnTo>
                  <a:pt x="18287" y="38354"/>
                </a:lnTo>
                <a:lnTo>
                  <a:pt x="24383" y="32258"/>
                </a:lnTo>
                <a:lnTo>
                  <a:pt x="21336" y="32258"/>
                </a:lnTo>
                <a:lnTo>
                  <a:pt x="33527" y="26162"/>
                </a:lnTo>
                <a:lnTo>
                  <a:pt x="30479" y="26162"/>
                </a:lnTo>
                <a:lnTo>
                  <a:pt x="42672" y="20066"/>
                </a:lnTo>
                <a:lnTo>
                  <a:pt x="57912" y="17018"/>
                </a:lnTo>
                <a:lnTo>
                  <a:pt x="94614" y="10922"/>
                </a:lnTo>
                <a:lnTo>
                  <a:pt x="115950" y="7874"/>
                </a:lnTo>
                <a:lnTo>
                  <a:pt x="94614" y="7874"/>
                </a:lnTo>
                <a:lnTo>
                  <a:pt x="51815" y="1778"/>
                </a:lnTo>
                <a:lnTo>
                  <a:pt x="47370" y="0"/>
                </a:lnTo>
                <a:close/>
              </a:path>
            </a:pathLst>
          </a:custGeom>
          <a:solidFill>
            <a:srgbClr val="EA7709"/>
          </a:solidFill>
        </p:spPr>
        <p:txBody>
          <a:bodyPr wrap="square" lIns="0" tIns="0" rIns="0" bIns="0" rtlCol="0"/>
          <a:lstStyle/>
          <a:p>
            <a:endParaRPr/>
          </a:p>
        </p:txBody>
      </p:sp>
      <p:sp>
        <p:nvSpPr>
          <p:cNvPr id="43" name="object 43"/>
          <p:cNvSpPr/>
          <p:nvPr/>
        </p:nvSpPr>
        <p:spPr>
          <a:xfrm>
            <a:off x="3950334" y="2230882"/>
            <a:ext cx="1270" cy="3175"/>
          </a:xfrm>
          <a:custGeom>
            <a:avLst/>
            <a:gdLst/>
            <a:ahLst/>
            <a:cxnLst/>
            <a:rect l="l" t="t" r="r" b="b"/>
            <a:pathLst>
              <a:path w="1270" h="3175">
                <a:moveTo>
                  <a:pt x="1015" y="0"/>
                </a:moveTo>
                <a:lnTo>
                  <a:pt x="0" y="0"/>
                </a:lnTo>
                <a:lnTo>
                  <a:pt x="0" y="3047"/>
                </a:lnTo>
                <a:lnTo>
                  <a:pt x="1015" y="0"/>
                </a:lnTo>
                <a:close/>
              </a:path>
            </a:pathLst>
          </a:custGeom>
          <a:solidFill>
            <a:srgbClr val="EA7709"/>
          </a:solidFill>
        </p:spPr>
        <p:txBody>
          <a:bodyPr wrap="square" lIns="0" tIns="0" rIns="0" bIns="0" rtlCol="0"/>
          <a:lstStyle/>
          <a:p>
            <a:endParaRPr/>
          </a:p>
        </p:txBody>
      </p:sp>
      <p:sp>
        <p:nvSpPr>
          <p:cNvPr id="44" name="object 44"/>
          <p:cNvSpPr/>
          <p:nvPr/>
        </p:nvSpPr>
        <p:spPr>
          <a:xfrm>
            <a:off x="3950334" y="2224785"/>
            <a:ext cx="3175" cy="3175"/>
          </a:xfrm>
          <a:custGeom>
            <a:avLst/>
            <a:gdLst/>
            <a:ahLst/>
            <a:cxnLst/>
            <a:rect l="l" t="t" r="r" b="b"/>
            <a:pathLst>
              <a:path w="3175" h="3175">
                <a:moveTo>
                  <a:pt x="3048" y="0"/>
                </a:moveTo>
                <a:lnTo>
                  <a:pt x="0" y="3048"/>
                </a:lnTo>
                <a:lnTo>
                  <a:pt x="2031" y="3048"/>
                </a:lnTo>
                <a:lnTo>
                  <a:pt x="3048" y="0"/>
                </a:lnTo>
                <a:close/>
              </a:path>
            </a:pathLst>
          </a:custGeom>
          <a:solidFill>
            <a:srgbClr val="EA7709"/>
          </a:solidFill>
        </p:spPr>
        <p:txBody>
          <a:bodyPr wrap="square" lIns="0" tIns="0" rIns="0" bIns="0" rtlCol="0"/>
          <a:lstStyle/>
          <a:p>
            <a:endParaRPr/>
          </a:p>
        </p:txBody>
      </p:sp>
      <p:sp>
        <p:nvSpPr>
          <p:cNvPr id="45" name="object 45"/>
          <p:cNvSpPr/>
          <p:nvPr/>
        </p:nvSpPr>
        <p:spPr>
          <a:xfrm>
            <a:off x="3979417" y="2179192"/>
            <a:ext cx="68580" cy="18415"/>
          </a:xfrm>
          <a:custGeom>
            <a:avLst/>
            <a:gdLst/>
            <a:ahLst/>
            <a:cxnLst/>
            <a:rect l="l" t="t" r="r" b="b"/>
            <a:pathLst>
              <a:path w="68579" h="18414">
                <a:moveTo>
                  <a:pt x="68580" y="0"/>
                </a:moveTo>
                <a:lnTo>
                  <a:pt x="47244" y="0"/>
                </a:lnTo>
                <a:lnTo>
                  <a:pt x="25908" y="3048"/>
                </a:lnTo>
                <a:lnTo>
                  <a:pt x="7493" y="9144"/>
                </a:lnTo>
                <a:lnTo>
                  <a:pt x="0" y="10287"/>
                </a:lnTo>
                <a:lnTo>
                  <a:pt x="4445" y="12065"/>
                </a:lnTo>
                <a:lnTo>
                  <a:pt x="47244" y="18161"/>
                </a:lnTo>
                <a:lnTo>
                  <a:pt x="68580" y="18161"/>
                </a:lnTo>
                <a:lnTo>
                  <a:pt x="68580" y="0"/>
                </a:lnTo>
                <a:close/>
              </a:path>
            </a:pathLst>
          </a:custGeom>
          <a:solidFill>
            <a:srgbClr val="EA7709"/>
          </a:solidFill>
        </p:spPr>
        <p:txBody>
          <a:bodyPr wrap="square" lIns="0" tIns="0" rIns="0" bIns="0" rtlCol="0"/>
          <a:lstStyle/>
          <a:p>
            <a:endParaRPr/>
          </a:p>
        </p:txBody>
      </p:sp>
      <p:sp>
        <p:nvSpPr>
          <p:cNvPr id="46" name="object 46"/>
          <p:cNvSpPr/>
          <p:nvPr/>
        </p:nvSpPr>
        <p:spPr>
          <a:xfrm>
            <a:off x="4047997" y="2179192"/>
            <a:ext cx="9525" cy="18415"/>
          </a:xfrm>
          <a:custGeom>
            <a:avLst/>
            <a:gdLst/>
            <a:ahLst/>
            <a:cxnLst/>
            <a:rect l="l" t="t" r="r" b="b"/>
            <a:pathLst>
              <a:path w="9525" h="18414">
                <a:moveTo>
                  <a:pt x="6096" y="0"/>
                </a:moveTo>
                <a:lnTo>
                  <a:pt x="0" y="0"/>
                </a:lnTo>
                <a:lnTo>
                  <a:pt x="0" y="18161"/>
                </a:lnTo>
                <a:lnTo>
                  <a:pt x="6096" y="18161"/>
                </a:lnTo>
                <a:lnTo>
                  <a:pt x="9143" y="15112"/>
                </a:lnTo>
                <a:lnTo>
                  <a:pt x="9143" y="6096"/>
                </a:lnTo>
                <a:lnTo>
                  <a:pt x="6096" y="0"/>
                </a:lnTo>
                <a:close/>
              </a:path>
            </a:pathLst>
          </a:custGeom>
          <a:solidFill>
            <a:srgbClr val="EA7709"/>
          </a:solidFill>
        </p:spPr>
        <p:txBody>
          <a:bodyPr wrap="square" lIns="0" tIns="0" rIns="0" bIns="0" rtlCol="0"/>
          <a:lstStyle/>
          <a:p>
            <a:endParaRPr/>
          </a:p>
        </p:txBody>
      </p:sp>
      <p:sp>
        <p:nvSpPr>
          <p:cNvPr id="47" name="object 47"/>
          <p:cNvSpPr/>
          <p:nvPr/>
        </p:nvSpPr>
        <p:spPr>
          <a:xfrm>
            <a:off x="3932046" y="1871472"/>
            <a:ext cx="94615" cy="318135"/>
          </a:xfrm>
          <a:custGeom>
            <a:avLst/>
            <a:gdLst/>
            <a:ahLst/>
            <a:cxnLst/>
            <a:rect l="l" t="t" r="r" b="b"/>
            <a:pathLst>
              <a:path w="94614" h="318135">
                <a:moveTo>
                  <a:pt x="18287" y="0"/>
                </a:moveTo>
                <a:lnTo>
                  <a:pt x="0" y="0"/>
                </a:lnTo>
                <a:lnTo>
                  <a:pt x="0" y="277240"/>
                </a:lnTo>
                <a:lnTo>
                  <a:pt x="3048" y="286385"/>
                </a:lnTo>
                <a:lnTo>
                  <a:pt x="3048" y="289432"/>
                </a:lnTo>
                <a:lnTo>
                  <a:pt x="9143" y="298576"/>
                </a:lnTo>
                <a:lnTo>
                  <a:pt x="12191" y="298576"/>
                </a:lnTo>
                <a:lnTo>
                  <a:pt x="12191" y="301625"/>
                </a:lnTo>
                <a:lnTo>
                  <a:pt x="21336" y="307720"/>
                </a:lnTo>
                <a:lnTo>
                  <a:pt x="47370" y="318007"/>
                </a:lnTo>
                <a:lnTo>
                  <a:pt x="54863" y="316864"/>
                </a:lnTo>
                <a:lnTo>
                  <a:pt x="73278" y="310768"/>
                </a:lnTo>
                <a:lnTo>
                  <a:pt x="94614" y="307720"/>
                </a:lnTo>
                <a:lnTo>
                  <a:pt x="57912" y="301625"/>
                </a:lnTo>
                <a:lnTo>
                  <a:pt x="45719" y="298576"/>
                </a:lnTo>
                <a:lnTo>
                  <a:pt x="35560" y="292480"/>
                </a:lnTo>
                <a:lnTo>
                  <a:pt x="33527" y="292480"/>
                </a:lnTo>
                <a:lnTo>
                  <a:pt x="25400" y="286385"/>
                </a:lnTo>
                <a:lnTo>
                  <a:pt x="24383" y="286385"/>
                </a:lnTo>
                <a:lnTo>
                  <a:pt x="21336" y="283337"/>
                </a:lnTo>
                <a:lnTo>
                  <a:pt x="18287" y="277240"/>
                </a:lnTo>
                <a:lnTo>
                  <a:pt x="18287" y="0"/>
                </a:lnTo>
                <a:close/>
              </a:path>
            </a:pathLst>
          </a:custGeom>
          <a:solidFill>
            <a:srgbClr val="EA7709"/>
          </a:solidFill>
        </p:spPr>
        <p:txBody>
          <a:bodyPr wrap="square" lIns="0" tIns="0" rIns="0" bIns="0" rtlCol="0"/>
          <a:lstStyle/>
          <a:p>
            <a:endParaRPr/>
          </a:p>
        </p:txBody>
      </p:sp>
      <p:sp>
        <p:nvSpPr>
          <p:cNvPr id="48" name="object 48"/>
          <p:cNvSpPr/>
          <p:nvPr/>
        </p:nvSpPr>
        <p:spPr>
          <a:xfrm>
            <a:off x="3962527" y="2160904"/>
            <a:ext cx="5080" cy="3175"/>
          </a:xfrm>
          <a:custGeom>
            <a:avLst/>
            <a:gdLst/>
            <a:ahLst/>
            <a:cxnLst/>
            <a:rect l="l" t="t" r="r" b="b"/>
            <a:pathLst>
              <a:path w="5079" h="3175">
                <a:moveTo>
                  <a:pt x="0" y="0"/>
                </a:moveTo>
                <a:lnTo>
                  <a:pt x="3048" y="3048"/>
                </a:lnTo>
                <a:lnTo>
                  <a:pt x="5080" y="3048"/>
                </a:lnTo>
                <a:lnTo>
                  <a:pt x="0" y="0"/>
                </a:lnTo>
                <a:close/>
              </a:path>
            </a:pathLst>
          </a:custGeom>
          <a:solidFill>
            <a:srgbClr val="EA7709"/>
          </a:solidFill>
        </p:spPr>
        <p:txBody>
          <a:bodyPr wrap="square" lIns="0" tIns="0" rIns="0" bIns="0" rtlCol="0"/>
          <a:lstStyle/>
          <a:p>
            <a:endParaRPr/>
          </a:p>
        </p:txBody>
      </p:sp>
      <p:sp>
        <p:nvSpPr>
          <p:cNvPr id="49" name="object 49"/>
          <p:cNvSpPr/>
          <p:nvPr/>
        </p:nvSpPr>
        <p:spPr>
          <a:xfrm>
            <a:off x="3953383" y="2154808"/>
            <a:ext cx="3175" cy="3175"/>
          </a:xfrm>
          <a:custGeom>
            <a:avLst/>
            <a:gdLst/>
            <a:ahLst/>
            <a:cxnLst/>
            <a:rect l="l" t="t" r="r" b="b"/>
            <a:pathLst>
              <a:path w="3175" h="3175">
                <a:moveTo>
                  <a:pt x="0" y="0"/>
                </a:moveTo>
                <a:lnTo>
                  <a:pt x="3047" y="3048"/>
                </a:lnTo>
                <a:lnTo>
                  <a:pt x="2031" y="1524"/>
                </a:lnTo>
                <a:lnTo>
                  <a:pt x="0" y="0"/>
                </a:lnTo>
                <a:close/>
              </a:path>
            </a:pathLst>
          </a:custGeom>
          <a:solidFill>
            <a:srgbClr val="EA7709"/>
          </a:solidFill>
        </p:spPr>
        <p:txBody>
          <a:bodyPr wrap="square" lIns="0" tIns="0" rIns="0" bIns="0" rtlCol="0"/>
          <a:lstStyle/>
          <a:p>
            <a:endParaRPr/>
          </a:p>
        </p:txBody>
      </p:sp>
      <p:sp>
        <p:nvSpPr>
          <p:cNvPr id="50" name="object 50"/>
          <p:cNvSpPr/>
          <p:nvPr/>
        </p:nvSpPr>
        <p:spPr>
          <a:xfrm>
            <a:off x="3955415" y="2156332"/>
            <a:ext cx="2540" cy="1905"/>
          </a:xfrm>
          <a:custGeom>
            <a:avLst/>
            <a:gdLst/>
            <a:ahLst/>
            <a:cxnLst/>
            <a:rect l="l" t="t" r="r" b="b"/>
            <a:pathLst>
              <a:path w="2539" h="1905">
                <a:moveTo>
                  <a:pt x="0" y="0"/>
                </a:moveTo>
                <a:lnTo>
                  <a:pt x="1015" y="1524"/>
                </a:lnTo>
                <a:lnTo>
                  <a:pt x="2032" y="1524"/>
                </a:lnTo>
                <a:lnTo>
                  <a:pt x="0" y="0"/>
                </a:lnTo>
                <a:close/>
              </a:path>
            </a:pathLst>
          </a:custGeom>
          <a:solidFill>
            <a:srgbClr val="EA7709"/>
          </a:solidFill>
        </p:spPr>
        <p:txBody>
          <a:bodyPr wrap="square" lIns="0" tIns="0" rIns="0" bIns="0" rtlCol="0"/>
          <a:lstStyle/>
          <a:p>
            <a:endParaRPr/>
          </a:p>
        </p:txBody>
      </p:sp>
      <p:sp>
        <p:nvSpPr>
          <p:cNvPr id="51" name="object 51"/>
          <p:cNvSpPr/>
          <p:nvPr/>
        </p:nvSpPr>
        <p:spPr>
          <a:xfrm>
            <a:off x="3952366" y="2151760"/>
            <a:ext cx="3175" cy="5080"/>
          </a:xfrm>
          <a:custGeom>
            <a:avLst/>
            <a:gdLst/>
            <a:ahLst/>
            <a:cxnLst/>
            <a:rect l="l" t="t" r="r" b="b"/>
            <a:pathLst>
              <a:path w="3175" h="5080">
                <a:moveTo>
                  <a:pt x="0" y="0"/>
                </a:moveTo>
                <a:lnTo>
                  <a:pt x="1016" y="3048"/>
                </a:lnTo>
                <a:lnTo>
                  <a:pt x="3048" y="4572"/>
                </a:lnTo>
                <a:lnTo>
                  <a:pt x="0" y="0"/>
                </a:lnTo>
                <a:close/>
              </a:path>
            </a:pathLst>
          </a:custGeom>
          <a:solidFill>
            <a:srgbClr val="EA7709"/>
          </a:solidFill>
        </p:spPr>
        <p:txBody>
          <a:bodyPr wrap="square" lIns="0" tIns="0" rIns="0" bIns="0" rtlCol="0"/>
          <a:lstStyle/>
          <a:p>
            <a:endParaRPr/>
          </a:p>
        </p:txBody>
      </p:sp>
      <p:sp>
        <p:nvSpPr>
          <p:cNvPr id="52" name="object 52"/>
          <p:cNvSpPr/>
          <p:nvPr/>
        </p:nvSpPr>
        <p:spPr>
          <a:xfrm>
            <a:off x="3950334" y="2148713"/>
            <a:ext cx="3175" cy="6350"/>
          </a:xfrm>
          <a:custGeom>
            <a:avLst/>
            <a:gdLst/>
            <a:ahLst/>
            <a:cxnLst/>
            <a:rect l="l" t="t" r="r" b="b"/>
            <a:pathLst>
              <a:path w="3175" h="6350">
                <a:moveTo>
                  <a:pt x="0" y="0"/>
                </a:moveTo>
                <a:lnTo>
                  <a:pt x="3048" y="6096"/>
                </a:lnTo>
                <a:lnTo>
                  <a:pt x="2031" y="3048"/>
                </a:lnTo>
                <a:lnTo>
                  <a:pt x="0" y="0"/>
                </a:lnTo>
                <a:close/>
              </a:path>
            </a:pathLst>
          </a:custGeom>
          <a:solidFill>
            <a:srgbClr val="EA7709"/>
          </a:solidFill>
        </p:spPr>
        <p:txBody>
          <a:bodyPr wrap="square" lIns="0" tIns="0" rIns="0" bIns="0" rtlCol="0"/>
          <a:lstStyle/>
          <a:p>
            <a:endParaRPr/>
          </a:p>
        </p:txBody>
      </p:sp>
      <p:sp>
        <p:nvSpPr>
          <p:cNvPr id="53" name="object 53"/>
          <p:cNvSpPr/>
          <p:nvPr/>
        </p:nvSpPr>
        <p:spPr>
          <a:xfrm>
            <a:off x="3950334" y="2145664"/>
            <a:ext cx="2540" cy="6350"/>
          </a:xfrm>
          <a:custGeom>
            <a:avLst/>
            <a:gdLst/>
            <a:ahLst/>
            <a:cxnLst/>
            <a:rect l="l" t="t" r="r" b="b"/>
            <a:pathLst>
              <a:path w="2539" h="6350">
                <a:moveTo>
                  <a:pt x="0" y="0"/>
                </a:moveTo>
                <a:lnTo>
                  <a:pt x="0" y="3048"/>
                </a:lnTo>
                <a:lnTo>
                  <a:pt x="2031" y="6096"/>
                </a:lnTo>
                <a:lnTo>
                  <a:pt x="0" y="0"/>
                </a:lnTo>
                <a:close/>
              </a:path>
            </a:pathLst>
          </a:custGeom>
          <a:solidFill>
            <a:srgbClr val="EA7709"/>
          </a:solidFill>
        </p:spPr>
        <p:txBody>
          <a:bodyPr wrap="square" lIns="0" tIns="0" rIns="0" bIns="0" rtlCol="0"/>
          <a:lstStyle/>
          <a:p>
            <a:endParaRPr/>
          </a:p>
        </p:txBody>
      </p:sp>
      <p:sp>
        <p:nvSpPr>
          <p:cNvPr id="54" name="object 54"/>
          <p:cNvSpPr/>
          <p:nvPr/>
        </p:nvSpPr>
        <p:spPr>
          <a:xfrm>
            <a:off x="3928998" y="1865376"/>
            <a:ext cx="21590" cy="9525"/>
          </a:xfrm>
          <a:custGeom>
            <a:avLst/>
            <a:gdLst/>
            <a:ahLst/>
            <a:cxnLst/>
            <a:rect l="l" t="t" r="r" b="b"/>
            <a:pathLst>
              <a:path w="21589" h="9525">
                <a:moveTo>
                  <a:pt x="0" y="0"/>
                </a:moveTo>
                <a:lnTo>
                  <a:pt x="3048" y="9144"/>
                </a:lnTo>
                <a:lnTo>
                  <a:pt x="3048" y="6096"/>
                </a:lnTo>
                <a:lnTo>
                  <a:pt x="21336" y="6096"/>
                </a:lnTo>
                <a:lnTo>
                  <a:pt x="21336" y="3048"/>
                </a:lnTo>
                <a:lnTo>
                  <a:pt x="3048" y="3048"/>
                </a:lnTo>
                <a:lnTo>
                  <a:pt x="0" y="0"/>
                </a:lnTo>
                <a:close/>
              </a:path>
            </a:pathLst>
          </a:custGeom>
          <a:solidFill>
            <a:srgbClr val="EA7709"/>
          </a:solidFill>
        </p:spPr>
        <p:txBody>
          <a:bodyPr wrap="square" lIns="0" tIns="0" rIns="0" bIns="0" rtlCol="0"/>
          <a:lstStyle/>
          <a:p>
            <a:endParaRPr/>
          </a:p>
        </p:txBody>
      </p:sp>
      <p:sp>
        <p:nvSpPr>
          <p:cNvPr id="55" name="object 55"/>
          <p:cNvSpPr/>
          <p:nvPr/>
        </p:nvSpPr>
        <p:spPr>
          <a:xfrm>
            <a:off x="3928998" y="1865376"/>
            <a:ext cx="21590" cy="3175"/>
          </a:xfrm>
          <a:custGeom>
            <a:avLst/>
            <a:gdLst/>
            <a:ahLst/>
            <a:cxnLst/>
            <a:rect l="l" t="t" r="r" b="b"/>
            <a:pathLst>
              <a:path w="21589" h="3175">
                <a:moveTo>
                  <a:pt x="20320" y="0"/>
                </a:moveTo>
                <a:lnTo>
                  <a:pt x="0" y="0"/>
                </a:lnTo>
                <a:lnTo>
                  <a:pt x="3048" y="3048"/>
                </a:lnTo>
                <a:lnTo>
                  <a:pt x="21336" y="3048"/>
                </a:lnTo>
                <a:lnTo>
                  <a:pt x="20320" y="0"/>
                </a:lnTo>
                <a:close/>
              </a:path>
            </a:pathLst>
          </a:custGeom>
          <a:solidFill>
            <a:srgbClr val="EA7709"/>
          </a:solidFill>
        </p:spPr>
        <p:txBody>
          <a:bodyPr wrap="square" lIns="0" tIns="0" rIns="0" bIns="0" rtlCol="0"/>
          <a:lstStyle/>
          <a:p>
            <a:endParaRPr/>
          </a:p>
        </p:txBody>
      </p:sp>
      <p:sp>
        <p:nvSpPr>
          <p:cNvPr id="56" name="object 56"/>
          <p:cNvSpPr/>
          <p:nvPr/>
        </p:nvSpPr>
        <p:spPr>
          <a:xfrm>
            <a:off x="3874008" y="1840992"/>
            <a:ext cx="75565" cy="24765"/>
          </a:xfrm>
          <a:custGeom>
            <a:avLst/>
            <a:gdLst/>
            <a:ahLst/>
            <a:cxnLst/>
            <a:rect l="l" t="t" r="r" b="b"/>
            <a:pathLst>
              <a:path w="75564" h="24764">
                <a:moveTo>
                  <a:pt x="54990" y="0"/>
                </a:moveTo>
                <a:lnTo>
                  <a:pt x="0" y="0"/>
                </a:lnTo>
                <a:lnTo>
                  <a:pt x="18287" y="6096"/>
                </a:lnTo>
                <a:lnTo>
                  <a:pt x="30606" y="9144"/>
                </a:lnTo>
                <a:lnTo>
                  <a:pt x="42799" y="15240"/>
                </a:lnTo>
                <a:lnTo>
                  <a:pt x="51942" y="21336"/>
                </a:lnTo>
                <a:lnTo>
                  <a:pt x="54990" y="24384"/>
                </a:lnTo>
                <a:lnTo>
                  <a:pt x="75311" y="24384"/>
                </a:lnTo>
                <a:lnTo>
                  <a:pt x="73278" y="18287"/>
                </a:lnTo>
                <a:lnTo>
                  <a:pt x="64134" y="9144"/>
                </a:lnTo>
                <a:lnTo>
                  <a:pt x="64134" y="6096"/>
                </a:lnTo>
                <a:lnTo>
                  <a:pt x="54990" y="0"/>
                </a:lnTo>
                <a:close/>
              </a:path>
            </a:pathLst>
          </a:custGeom>
          <a:solidFill>
            <a:srgbClr val="EA7709"/>
          </a:solidFill>
        </p:spPr>
        <p:txBody>
          <a:bodyPr wrap="square" lIns="0" tIns="0" rIns="0" bIns="0" rtlCol="0"/>
          <a:lstStyle/>
          <a:p>
            <a:endParaRPr/>
          </a:p>
        </p:txBody>
      </p:sp>
      <p:sp>
        <p:nvSpPr>
          <p:cNvPr id="57" name="object 57"/>
          <p:cNvSpPr/>
          <p:nvPr/>
        </p:nvSpPr>
        <p:spPr>
          <a:xfrm>
            <a:off x="3831335" y="1819655"/>
            <a:ext cx="94615" cy="21590"/>
          </a:xfrm>
          <a:custGeom>
            <a:avLst/>
            <a:gdLst/>
            <a:ahLst/>
            <a:cxnLst/>
            <a:rect l="l" t="t" r="r" b="b"/>
            <a:pathLst>
              <a:path w="94614" h="21589">
                <a:moveTo>
                  <a:pt x="24384" y="0"/>
                </a:moveTo>
                <a:lnTo>
                  <a:pt x="0" y="0"/>
                </a:lnTo>
                <a:lnTo>
                  <a:pt x="0" y="18288"/>
                </a:lnTo>
                <a:lnTo>
                  <a:pt x="21336" y="21336"/>
                </a:lnTo>
                <a:lnTo>
                  <a:pt x="94614" y="21336"/>
                </a:lnTo>
                <a:lnTo>
                  <a:pt x="79375" y="12192"/>
                </a:lnTo>
                <a:lnTo>
                  <a:pt x="64008" y="9144"/>
                </a:lnTo>
                <a:lnTo>
                  <a:pt x="45719" y="3048"/>
                </a:lnTo>
                <a:lnTo>
                  <a:pt x="24384" y="0"/>
                </a:lnTo>
                <a:close/>
              </a:path>
            </a:pathLst>
          </a:custGeom>
          <a:solidFill>
            <a:srgbClr val="EA7709"/>
          </a:solidFill>
        </p:spPr>
        <p:txBody>
          <a:bodyPr wrap="square" lIns="0" tIns="0" rIns="0" bIns="0" rtlCol="0"/>
          <a:lstStyle/>
          <a:p>
            <a:endParaRPr/>
          </a:p>
        </p:txBody>
      </p:sp>
      <p:sp>
        <p:nvSpPr>
          <p:cNvPr id="58" name="object 58"/>
          <p:cNvSpPr/>
          <p:nvPr/>
        </p:nvSpPr>
        <p:spPr>
          <a:xfrm>
            <a:off x="7110730" y="2169922"/>
            <a:ext cx="106680" cy="64769"/>
          </a:xfrm>
          <a:custGeom>
            <a:avLst/>
            <a:gdLst/>
            <a:ahLst/>
            <a:cxnLst/>
            <a:rect l="l" t="t" r="r" b="b"/>
            <a:pathLst>
              <a:path w="106679" h="64769">
                <a:moveTo>
                  <a:pt x="73787" y="0"/>
                </a:moveTo>
                <a:lnTo>
                  <a:pt x="9144" y="37083"/>
                </a:lnTo>
                <a:lnTo>
                  <a:pt x="0" y="40131"/>
                </a:lnTo>
                <a:lnTo>
                  <a:pt x="0" y="49402"/>
                </a:lnTo>
                <a:lnTo>
                  <a:pt x="3048" y="55499"/>
                </a:lnTo>
                <a:lnTo>
                  <a:pt x="6096" y="64642"/>
                </a:lnTo>
                <a:lnTo>
                  <a:pt x="15240" y="64642"/>
                </a:lnTo>
                <a:lnTo>
                  <a:pt x="21336" y="61594"/>
                </a:lnTo>
                <a:lnTo>
                  <a:pt x="106679" y="12700"/>
                </a:lnTo>
                <a:lnTo>
                  <a:pt x="94488" y="12700"/>
                </a:lnTo>
                <a:lnTo>
                  <a:pt x="73787" y="0"/>
                </a:lnTo>
                <a:close/>
              </a:path>
            </a:pathLst>
          </a:custGeom>
          <a:solidFill>
            <a:srgbClr val="309F9F"/>
          </a:solidFill>
        </p:spPr>
        <p:txBody>
          <a:bodyPr wrap="square" lIns="0" tIns="0" rIns="0" bIns="0" rtlCol="0"/>
          <a:lstStyle/>
          <a:p>
            <a:endParaRPr/>
          </a:p>
        </p:txBody>
      </p:sp>
      <p:sp>
        <p:nvSpPr>
          <p:cNvPr id="59" name="object 59"/>
          <p:cNvSpPr/>
          <p:nvPr/>
        </p:nvSpPr>
        <p:spPr>
          <a:xfrm>
            <a:off x="5800344" y="2168842"/>
            <a:ext cx="1384300" cy="0"/>
          </a:xfrm>
          <a:custGeom>
            <a:avLst/>
            <a:gdLst/>
            <a:ahLst/>
            <a:cxnLst/>
            <a:rect l="l" t="t" r="r" b="b"/>
            <a:pathLst>
              <a:path w="1384300">
                <a:moveTo>
                  <a:pt x="0" y="0"/>
                </a:moveTo>
                <a:lnTo>
                  <a:pt x="1384173" y="0"/>
                </a:lnTo>
              </a:path>
            </a:pathLst>
          </a:custGeom>
          <a:ln w="27559">
            <a:solidFill>
              <a:srgbClr val="309F9F"/>
            </a:solidFill>
          </a:ln>
        </p:spPr>
        <p:txBody>
          <a:bodyPr wrap="square" lIns="0" tIns="0" rIns="0" bIns="0" rtlCol="0"/>
          <a:lstStyle/>
          <a:p>
            <a:endParaRPr/>
          </a:p>
        </p:txBody>
      </p:sp>
      <p:sp>
        <p:nvSpPr>
          <p:cNvPr id="60" name="object 60"/>
          <p:cNvSpPr/>
          <p:nvPr/>
        </p:nvSpPr>
        <p:spPr>
          <a:xfrm>
            <a:off x="7184517" y="2158110"/>
            <a:ext cx="20955" cy="24765"/>
          </a:xfrm>
          <a:custGeom>
            <a:avLst/>
            <a:gdLst/>
            <a:ahLst/>
            <a:cxnLst/>
            <a:rect l="l" t="t" r="r" b="b"/>
            <a:pathLst>
              <a:path w="20954" h="24764">
                <a:moveTo>
                  <a:pt x="20700" y="0"/>
                </a:moveTo>
                <a:lnTo>
                  <a:pt x="0" y="11811"/>
                </a:lnTo>
                <a:lnTo>
                  <a:pt x="20700" y="24511"/>
                </a:lnTo>
                <a:lnTo>
                  <a:pt x="20700" y="0"/>
                </a:lnTo>
                <a:close/>
              </a:path>
            </a:pathLst>
          </a:custGeom>
          <a:solidFill>
            <a:srgbClr val="309F9F"/>
          </a:solidFill>
        </p:spPr>
        <p:txBody>
          <a:bodyPr wrap="square" lIns="0" tIns="0" rIns="0" bIns="0" rtlCol="0"/>
          <a:lstStyle/>
          <a:p>
            <a:endParaRPr/>
          </a:p>
        </p:txBody>
      </p:sp>
      <p:sp>
        <p:nvSpPr>
          <p:cNvPr id="61" name="object 61"/>
          <p:cNvSpPr/>
          <p:nvPr/>
        </p:nvSpPr>
        <p:spPr>
          <a:xfrm>
            <a:off x="7205218" y="2170388"/>
            <a:ext cx="6350" cy="0"/>
          </a:xfrm>
          <a:custGeom>
            <a:avLst/>
            <a:gdLst/>
            <a:ahLst/>
            <a:cxnLst/>
            <a:rect l="l" t="t" r="r" b="b"/>
            <a:pathLst>
              <a:path w="6350">
                <a:moveTo>
                  <a:pt x="0" y="0"/>
                </a:moveTo>
                <a:lnTo>
                  <a:pt x="6094" y="0"/>
                </a:lnTo>
              </a:path>
            </a:pathLst>
          </a:custGeom>
          <a:ln w="24467">
            <a:solidFill>
              <a:srgbClr val="309F9F"/>
            </a:solidFill>
          </a:ln>
        </p:spPr>
        <p:txBody>
          <a:bodyPr wrap="square" lIns="0" tIns="0" rIns="0" bIns="0" rtlCol="0"/>
          <a:lstStyle/>
          <a:p>
            <a:endParaRPr/>
          </a:p>
        </p:txBody>
      </p:sp>
      <p:sp>
        <p:nvSpPr>
          <p:cNvPr id="62" name="object 62"/>
          <p:cNvSpPr/>
          <p:nvPr/>
        </p:nvSpPr>
        <p:spPr>
          <a:xfrm>
            <a:off x="7211314" y="2155063"/>
            <a:ext cx="27940" cy="27940"/>
          </a:xfrm>
          <a:custGeom>
            <a:avLst/>
            <a:gdLst/>
            <a:ahLst/>
            <a:cxnLst/>
            <a:rect l="l" t="t" r="r" b="b"/>
            <a:pathLst>
              <a:path w="27940" h="27939">
                <a:moveTo>
                  <a:pt x="2031" y="0"/>
                </a:moveTo>
                <a:lnTo>
                  <a:pt x="0" y="0"/>
                </a:lnTo>
                <a:lnTo>
                  <a:pt x="0" y="27559"/>
                </a:lnTo>
                <a:lnTo>
                  <a:pt x="6095" y="27559"/>
                </a:lnTo>
                <a:lnTo>
                  <a:pt x="27431" y="15239"/>
                </a:lnTo>
                <a:lnTo>
                  <a:pt x="2031" y="0"/>
                </a:lnTo>
                <a:close/>
              </a:path>
            </a:pathLst>
          </a:custGeom>
          <a:solidFill>
            <a:srgbClr val="309F9F"/>
          </a:solidFill>
        </p:spPr>
        <p:txBody>
          <a:bodyPr wrap="square" lIns="0" tIns="0" rIns="0" bIns="0" rtlCol="0"/>
          <a:lstStyle/>
          <a:p>
            <a:endParaRPr/>
          </a:p>
        </p:txBody>
      </p:sp>
      <p:sp>
        <p:nvSpPr>
          <p:cNvPr id="63" name="object 63"/>
          <p:cNvSpPr/>
          <p:nvPr/>
        </p:nvSpPr>
        <p:spPr>
          <a:xfrm>
            <a:off x="7110730" y="2103120"/>
            <a:ext cx="102870" cy="67310"/>
          </a:xfrm>
          <a:custGeom>
            <a:avLst/>
            <a:gdLst/>
            <a:ahLst/>
            <a:cxnLst/>
            <a:rect l="l" t="t" r="r" b="b"/>
            <a:pathLst>
              <a:path w="102870" h="67310">
                <a:moveTo>
                  <a:pt x="15240" y="0"/>
                </a:moveTo>
                <a:lnTo>
                  <a:pt x="6096" y="3047"/>
                </a:lnTo>
                <a:lnTo>
                  <a:pt x="0" y="15239"/>
                </a:lnTo>
                <a:lnTo>
                  <a:pt x="0" y="24383"/>
                </a:lnTo>
                <a:lnTo>
                  <a:pt x="9144" y="27558"/>
                </a:lnTo>
                <a:lnTo>
                  <a:pt x="73787" y="66801"/>
                </a:lnTo>
                <a:lnTo>
                  <a:pt x="94488" y="54990"/>
                </a:lnTo>
                <a:lnTo>
                  <a:pt x="100584" y="54990"/>
                </a:lnTo>
                <a:lnTo>
                  <a:pt x="100584" y="51942"/>
                </a:lnTo>
                <a:lnTo>
                  <a:pt x="102616" y="51942"/>
                </a:lnTo>
                <a:lnTo>
                  <a:pt x="21336" y="3047"/>
                </a:lnTo>
                <a:lnTo>
                  <a:pt x="15240" y="0"/>
                </a:lnTo>
                <a:close/>
              </a:path>
            </a:pathLst>
          </a:custGeom>
          <a:solidFill>
            <a:srgbClr val="309F9F"/>
          </a:solidFill>
        </p:spPr>
        <p:txBody>
          <a:bodyPr wrap="square" lIns="0" tIns="0" rIns="0" bIns="0" rtlCol="0"/>
          <a:lstStyle/>
          <a:p>
            <a:endParaRPr/>
          </a:p>
        </p:txBody>
      </p:sp>
      <p:sp>
        <p:nvSpPr>
          <p:cNvPr id="64" name="object 64"/>
          <p:cNvSpPr txBox="1"/>
          <p:nvPr/>
        </p:nvSpPr>
        <p:spPr>
          <a:xfrm>
            <a:off x="6145021" y="2234691"/>
            <a:ext cx="745490" cy="228600"/>
          </a:xfrm>
          <a:prstGeom prst="rect">
            <a:avLst/>
          </a:prstGeom>
        </p:spPr>
        <p:txBody>
          <a:bodyPr vert="horz" wrap="square" lIns="0" tIns="0" rIns="0" bIns="0" rtlCol="0">
            <a:spAutoFit/>
          </a:bodyPr>
          <a:lstStyle/>
          <a:p>
            <a:pPr marL="12700">
              <a:lnSpc>
                <a:spcPct val="100000"/>
              </a:lnSpc>
            </a:pPr>
            <a:r>
              <a:rPr sz="1400" b="1" spc="-20">
                <a:solidFill>
                  <a:srgbClr val="0D8185"/>
                </a:solidFill>
                <a:latin typeface="Arial"/>
                <a:cs typeface="Arial"/>
              </a:rPr>
              <a:t>SHA</a:t>
            </a:r>
            <a:r>
              <a:rPr sz="1400" b="1" spc="-15">
                <a:solidFill>
                  <a:srgbClr val="0D8185"/>
                </a:solidFill>
                <a:latin typeface="Arial"/>
                <a:cs typeface="Arial"/>
              </a:rPr>
              <a:t>-256</a:t>
            </a:r>
            <a:endParaRPr sz="1400">
              <a:latin typeface="Arial"/>
              <a:cs typeface="Arial"/>
            </a:endParaRPr>
          </a:p>
        </p:txBody>
      </p:sp>
      <p:sp>
        <p:nvSpPr>
          <p:cNvPr id="65" name="object 65"/>
          <p:cNvSpPr txBox="1"/>
          <p:nvPr/>
        </p:nvSpPr>
        <p:spPr>
          <a:xfrm>
            <a:off x="5852414" y="1781809"/>
            <a:ext cx="1310640" cy="197485"/>
          </a:xfrm>
          <a:prstGeom prst="rect">
            <a:avLst/>
          </a:prstGeom>
        </p:spPr>
        <p:txBody>
          <a:bodyPr vert="horz" wrap="square" lIns="0" tIns="0" rIns="0" bIns="0" rtlCol="0">
            <a:spAutoFit/>
          </a:bodyPr>
          <a:lstStyle/>
          <a:p>
            <a:pPr marL="12700">
              <a:lnSpc>
                <a:spcPct val="100000"/>
              </a:lnSpc>
            </a:pPr>
            <a:r>
              <a:rPr sz="1200" i="1" spc="-15">
                <a:latin typeface="Arial"/>
                <a:cs typeface="Arial"/>
              </a:rPr>
              <a:t>Entire </a:t>
            </a:r>
            <a:r>
              <a:rPr sz="1200" i="1" spc="-10">
                <a:latin typeface="Arial"/>
                <a:cs typeface="Arial"/>
              </a:rPr>
              <a:t>block</a:t>
            </a:r>
            <a:r>
              <a:rPr sz="1200" i="1" spc="-114">
                <a:latin typeface="Arial"/>
                <a:cs typeface="Arial"/>
              </a:rPr>
              <a:t> </a:t>
            </a:r>
            <a:r>
              <a:rPr sz="1200" i="1" spc="-15">
                <a:latin typeface="Arial"/>
                <a:cs typeface="Arial"/>
              </a:rPr>
              <a:t>header</a:t>
            </a:r>
            <a:endParaRPr sz="1200">
              <a:latin typeface="Arial"/>
              <a:cs typeface="Arial"/>
            </a:endParaRPr>
          </a:p>
        </p:txBody>
      </p:sp>
      <p:sp>
        <p:nvSpPr>
          <p:cNvPr id="66" name="object 66"/>
          <p:cNvSpPr txBox="1"/>
          <p:nvPr/>
        </p:nvSpPr>
        <p:spPr>
          <a:xfrm>
            <a:off x="4233926" y="3786123"/>
            <a:ext cx="1347470" cy="215900"/>
          </a:xfrm>
          <a:prstGeom prst="rect">
            <a:avLst/>
          </a:prstGeom>
        </p:spPr>
        <p:txBody>
          <a:bodyPr vert="horz" wrap="square" lIns="0" tIns="0" rIns="0" bIns="0" rtlCol="0">
            <a:spAutoFit/>
          </a:bodyPr>
          <a:lstStyle/>
          <a:p>
            <a:pPr>
              <a:lnSpc>
                <a:spcPct val="100000"/>
              </a:lnSpc>
            </a:pPr>
            <a:r>
              <a:rPr sz="1400" spc="-5">
                <a:latin typeface="Arial"/>
                <a:cs typeface="Arial"/>
              </a:rPr>
              <a:t>b b b b </a:t>
            </a:r>
            <a:r>
              <a:rPr sz="1400">
                <a:latin typeface="Arial"/>
                <a:cs typeface="Arial"/>
              </a:rPr>
              <a:t>… </a:t>
            </a:r>
            <a:r>
              <a:rPr sz="1400" spc="-5">
                <a:latin typeface="Arial"/>
                <a:cs typeface="Arial"/>
              </a:rPr>
              <a:t>b b b</a:t>
            </a:r>
            <a:r>
              <a:rPr sz="1400" spc="-300">
                <a:latin typeface="Arial"/>
                <a:cs typeface="Arial"/>
              </a:rPr>
              <a:t> </a:t>
            </a:r>
            <a:r>
              <a:rPr sz="1400" spc="-5">
                <a:latin typeface="Arial"/>
                <a:cs typeface="Arial"/>
              </a:rPr>
              <a:t>b</a:t>
            </a:r>
            <a:endParaRPr sz="1400">
              <a:latin typeface="Arial"/>
              <a:cs typeface="Arial"/>
            </a:endParaRPr>
          </a:p>
        </p:txBody>
      </p:sp>
      <p:sp>
        <p:nvSpPr>
          <p:cNvPr id="67" name="object 67"/>
          <p:cNvSpPr txBox="1"/>
          <p:nvPr/>
        </p:nvSpPr>
        <p:spPr>
          <a:xfrm>
            <a:off x="4233926" y="4377690"/>
            <a:ext cx="1347470" cy="215900"/>
          </a:xfrm>
          <a:prstGeom prst="rect">
            <a:avLst/>
          </a:prstGeom>
        </p:spPr>
        <p:txBody>
          <a:bodyPr vert="horz" wrap="square" lIns="0" tIns="0" rIns="0" bIns="0" rtlCol="0">
            <a:spAutoFit/>
          </a:bodyPr>
          <a:lstStyle/>
          <a:p>
            <a:pPr>
              <a:lnSpc>
                <a:spcPct val="100000"/>
              </a:lnSpc>
            </a:pPr>
            <a:r>
              <a:rPr sz="1400" spc="-5">
                <a:latin typeface="Arial"/>
                <a:cs typeface="Arial"/>
              </a:rPr>
              <a:t>b b b b … b b b</a:t>
            </a:r>
            <a:r>
              <a:rPr sz="1400" spc="-270">
                <a:latin typeface="Arial"/>
                <a:cs typeface="Arial"/>
              </a:rPr>
              <a:t> </a:t>
            </a:r>
            <a:r>
              <a:rPr sz="1400" spc="-5">
                <a:latin typeface="Arial"/>
                <a:cs typeface="Arial"/>
              </a:rPr>
              <a:t>b</a:t>
            </a:r>
            <a:endParaRPr sz="1400">
              <a:latin typeface="Arial"/>
              <a:cs typeface="Arial"/>
            </a:endParaRPr>
          </a:p>
        </p:txBody>
      </p:sp>
      <p:sp>
        <p:nvSpPr>
          <p:cNvPr id="68" name="object 68"/>
          <p:cNvSpPr/>
          <p:nvPr/>
        </p:nvSpPr>
        <p:spPr>
          <a:xfrm>
            <a:off x="7110730" y="3893946"/>
            <a:ext cx="106680" cy="66040"/>
          </a:xfrm>
          <a:custGeom>
            <a:avLst/>
            <a:gdLst/>
            <a:ahLst/>
            <a:cxnLst/>
            <a:rect l="l" t="t" r="r" b="b"/>
            <a:pathLst>
              <a:path w="106679" h="66039">
                <a:moveTo>
                  <a:pt x="71881" y="0"/>
                </a:moveTo>
                <a:lnTo>
                  <a:pt x="9144" y="38226"/>
                </a:lnTo>
                <a:lnTo>
                  <a:pt x="0" y="41275"/>
                </a:lnTo>
                <a:lnTo>
                  <a:pt x="0" y="50545"/>
                </a:lnTo>
                <a:lnTo>
                  <a:pt x="3048" y="56641"/>
                </a:lnTo>
                <a:lnTo>
                  <a:pt x="6096" y="65785"/>
                </a:lnTo>
                <a:lnTo>
                  <a:pt x="15240" y="65785"/>
                </a:lnTo>
                <a:lnTo>
                  <a:pt x="21336" y="62737"/>
                </a:lnTo>
                <a:lnTo>
                  <a:pt x="106679" y="13842"/>
                </a:lnTo>
                <a:lnTo>
                  <a:pt x="94488" y="13842"/>
                </a:lnTo>
                <a:lnTo>
                  <a:pt x="71881" y="0"/>
                </a:lnTo>
                <a:close/>
              </a:path>
            </a:pathLst>
          </a:custGeom>
          <a:solidFill>
            <a:srgbClr val="309F9F"/>
          </a:solidFill>
        </p:spPr>
        <p:txBody>
          <a:bodyPr wrap="square" lIns="0" tIns="0" rIns="0" bIns="0" rtlCol="0"/>
          <a:lstStyle/>
          <a:p>
            <a:endParaRPr/>
          </a:p>
        </p:txBody>
      </p:sp>
      <p:sp>
        <p:nvSpPr>
          <p:cNvPr id="69" name="object 69"/>
          <p:cNvSpPr/>
          <p:nvPr/>
        </p:nvSpPr>
        <p:spPr>
          <a:xfrm>
            <a:off x="5800344" y="3894010"/>
            <a:ext cx="1382395" cy="0"/>
          </a:xfrm>
          <a:custGeom>
            <a:avLst/>
            <a:gdLst/>
            <a:ahLst/>
            <a:cxnLst/>
            <a:rect l="l" t="t" r="r" b="b"/>
            <a:pathLst>
              <a:path w="1382395">
                <a:moveTo>
                  <a:pt x="0" y="0"/>
                </a:moveTo>
                <a:lnTo>
                  <a:pt x="1382267" y="0"/>
                </a:lnTo>
              </a:path>
            </a:pathLst>
          </a:custGeom>
          <a:ln w="27558">
            <a:solidFill>
              <a:srgbClr val="309F9F"/>
            </a:solidFill>
          </a:ln>
        </p:spPr>
        <p:txBody>
          <a:bodyPr wrap="square" lIns="0" tIns="0" rIns="0" bIns="0" rtlCol="0"/>
          <a:lstStyle/>
          <a:p>
            <a:endParaRPr/>
          </a:p>
        </p:txBody>
      </p:sp>
      <p:sp>
        <p:nvSpPr>
          <p:cNvPr id="70" name="object 70"/>
          <p:cNvSpPr/>
          <p:nvPr/>
        </p:nvSpPr>
        <p:spPr>
          <a:xfrm>
            <a:off x="7182611" y="3880230"/>
            <a:ext cx="22860" cy="27940"/>
          </a:xfrm>
          <a:custGeom>
            <a:avLst/>
            <a:gdLst/>
            <a:ahLst/>
            <a:cxnLst/>
            <a:rect l="l" t="t" r="r" b="b"/>
            <a:pathLst>
              <a:path w="22859" h="27939">
                <a:moveTo>
                  <a:pt x="22606" y="0"/>
                </a:moveTo>
                <a:lnTo>
                  <a:pt x="0" y="13716"/>
                </a:lnTo>
                <a:lnTo>
                  <a:pt x="22606" y="27559"/>
                </a:lnTo>
                <a:lnTo>
                  <a:pt x="22606" y="0"/>
                </a:lnTo>
                <a:close/>
              </a:path>
            </a:pathLst>
          </a:custGeom>
          <a:solidFill>
            <a:srgbClr val="309F9F"/>
          </a:solidFill>
        </p:spPr>
        <p:txBody>
          <a:bodyPr wrap="square" lIns="0" tIns="0" rIns="0" bIns="0" rtlCol="0"/>
          <a:lstStyle/>
          <a:p>
            <a:endParaRPr/>
          </a:p>
        </p:txBody>
      </p:sp>
      <p:sp>
        <p:nvSpPr>
          <p:cNvPr id="71" name="object 71"/>
          <p:cNvSpPr/>
          <p:nvPr/>
        </p:nvSpPr>
        <p:spPr>
          <a:xfrm>
            <a:off x="7205218" y="3894034"/>
            <a:ext cx="6350" cy="0"/>
          </a:xfrm>
          <a:custGeom>
            <a:avLst/>
            <a:gdLst/>
            <a:ahLst/>
            <a:cxnLst/>
            <a:rect l="l" t="t" r="r" b="b"/>
            <a:pathLst>
              <a:path w="6350">
                <a:moveTo>
                  <a:pt x="0" y="0"/>
                </a:moveTo>
                <a:lnTo>
                  <a:pt x="6094" y="0"/>
                </a:lnTo>
              </a:path>
            </a:pathLst>
          </a:custGeom>
          <a:ln w="27512">
            <a:solidFill>
              <a:srgbClr val="309F9F"/>
            </a:solidFill>
          </a:ln>
        </p:spPr>
        <p:txBody>
          <a:bodyPr wrap="square" lIns="0" tIns="0" rIns="0" bIns="0" rtlCol="0"/>
          <a:lstStyle/>
          <a:p>
            <a:endParaRPr/>
          </a:p>
        </p:txBody>
      </p:sp>
      <p:sp>
        <p:nvSpPr>
          <p:cNvPr id="72" name="object 72"/>
          <p:cNvSpPr/>
          <p:nvPr/>
        </p:nvSpPr>
        <p:spPr>
          <a:xfrm>
            <a:off x="7211314" y="3880230"/>
            <a:ext cx="27940" cy="27940"/>
          </a:xfrm>
          <a:custGeom>
            <a:avLst/>
            <a:gdLst/>
            <a:ahLst/>
            <a:cxnLst/>
            <a:rect l="l" t="t" r="r" b="b"/>
            <a:pathLst>
              <a:path w="27940" h="27939">
                <a:moveTo>
                  <a:pt x="2031" y="0"/>
                </a:moveTo>
                <a:lnTo>
                  <a:pt x="0" y="0"/>
                </a:lnTo>
                <a:lnTo>
                  <a:pt x="0" y="27559"/>
                </a:lnTo>
                <a:lnTo>
                  <a:pt x="6095" y="27559"/>
                </a:lnTo>
                <a:lnTo>
                  <a:pt x="27431" y="15240"/>
                </a:lnTo>
                <a:lnTo>
                  <a:pt x="2031" y="0"/>
                </a:lnTo>
                <a:close/>
              </a:path>
            </a:pathLst>
          </a:custGeom>
          <a:solidFill>
            <a:srgbClr val="309F9F"/>
          </a:solidFill>
        </p:spPr>
        <p:txBody>
          <a:bodyPr wrap="square" lIns="0" tIns="0" rIns="0" bIns="0" rtlCol="0"/>
          <a:lstStyle/>
          <a:p>
            <a:endParaRPr/>
          </a:p>
        </p:txBody>
      </p:sp>
      <p:sp>
        <p:nvSpPr>
          <p:cNvPr id="73" name="object 73"/>
          <p:cNvSpPr/>
          <p:nvPr/>
        </p:nvSpPr>
        <p:spPr>
          <a:xfrm>
            <a:off x="7110730" y="3828288"/>
            <a:ext cx="102870" cy="66040"/>
          </a:xfrm>
          <a:custGeom>
            <a:avLst/>
            <a:gdLst/>
            <a:ahLst/>
            <a:cxnLst/>
            <a:rect l="l" t="t" r="r" b="b"/>
            <a:pathLst>
              <a:path w="102870" h="66039">
                <a:moveTo>
                  <a:pt x="15240" y="0"/>
                </a:moveTo>
                <a:lnTo>
                  <a:pt x="6096" y="3048"/>
                </a:lnTo>
                <a:lnTo>
                  <a:pt x="0" y="15239"/>
                </a:lnTo>
                <a:lnTo>
                  <a:pt x="0" y="24511"/>
                </a:lnTo>
                <a:lnTo>
                  <a:pt x="9144" y="27559"/>
                </a:lnTo>
                <a:lnTo>
                  <a:pt x="71881" y="65659"/>
                </a:lnTo>
                <a:lnTo>
                  <a:pt x="94488" y="51943"/>
                </a:lnTo>
                <a:lnTo>
                  <a:pt x="102616" y="51943"/>
                </a:lnTo>
                <a:lnTo>
                  <a:pt x="21336" y="3048"/>
                </a:lnTo>
                <a:lnTo>
                  <a:pt x="15240" y="0"/>
                </a:lnTo>
                <a:close/>
              </a:path>
            </a:pathLst>
          </a:custGeom>
          <a:solidFill>
            <a:srgbClr val="309F9F"/>
          </a:solidFill>
        </p:spPr>
        <p:txBody>
          <a:bodyPr wrap="square" lIns="0" tIns="0" rIns="0" bIns="0" rtlCol="0"/>
          <a:lstStyle/>
          <a:p>
            <a:endParaRPr/>
          </a:p>
        </p:txBody>
      </p:sp>
      <p:sp>
        <p:nvSpPr>
          <p:cNvPr id="74" name="object 74"/>
          <p:cNvSpPr txBox="1"/>
          <p:nvPr/>
        </p:nvSpPr>
        <p:spPr>
          <a:xfrm>
            <a:off x="6157467" y="3929633"/>
            <a:ext cx="732790" cy="215900"/>
          </a:xfrm>
          <a:prstGeom prst="rect">
            <a:avLst/>
          </a:prstGeom>
        </p:spPr>
        <p:txBody>
          <a:bodyPr vert="horz" wrap="square" lIns="0" tIns="0" rIns="0" bIns="0" rtlCol="0">
            <a:spAutoFit/>
          </a:bodyPr>
          <a:lstStyle/>
          <a:p>
            <a:pPr>
              <a:lnSpc>
                <a:spcPct val="100000"/>
              </a:lnSpc>
            </a:pPr>
            <a:r>
              <a:rPr sz="1400" b="1" spc="-20">
                <a:solidFill>
                  <a:srgbClr val="0D8185"/>
                </a:solidFill>
                <a:latin typeface="Arial"/>
                <a:cs typeface="Arial"/>
              </a:rPr>
              <a:t>SHA</a:t>
            </a:r>
            <a:r>
              <a:rPr sz="1400" b="1" spc="-15">
                <a:solidFill>
                  <a:srgbClr val="0D8185"/>
                </a:solidFill>
                <a:latin typeface="Arial"/>
                <a:cs typeface="Arial"/>
              </a:rPr>
              <a:t>-256</a:t>
            </a:r>
            <a:endParaRPr sz="1400">
              <a:latin typeface="Arial"/>
              <a:cs typeface="Arial"/>
            </a:endParaRPr>
          </a:p>
        </p:txBody>
      </p:sp>
      <p:sp>
        <p:nvSpPr>
          <p:cNvPr id="75" name="object 75"/>
          <p:cNvSpPr/>
          <p:nvPr/>
        </p:nvSpPr>
        <p:spPr>
          <a:xfrm>
            <a:off x="7110730" y="4502403"/>
            <a:ext cx="102870" cy="67310"/>
          </a:xfrm>
          <a:custGeom>
            <a:avLst/>
            <a:gdLst/>
            <a:ahLst/>
            <a:cxnLst/>
            <a:rect l="l" t="t" r="r" b="b"/>
            <a:pathLst>
              <a:path w="102870" h="67310">
                <a:moveTo>
                  <a:pt x="73787" y="0"/>
                </a:moveTo>
                <a:lnTo>
                  <a:pt x="9144" y="39370"/>
                </a:lnTo>
                <a:lnTo>
                  <a:pt x="0" y="42418"/>
                </a:lnTo>
                <a:lnTo>
                  <a:pt x="0" y="51689"/>
                </a:lnTo>
                <a:lnTo>
                  <a:pt x="6096" y="63881"/>
                </a:lnTo>
                <a:lnTo>
                  <a:pt x="15240" y="66929"/>
                </a:lnTo>
                <a:lnTo>
                  <a:pt x="21336" y="63881"/>
                </a:lnTo>
                <a:lnTo>
                  <a:pt x="102616" y="14986"/>
                </a:lnTo>
                <a:lnTo>
                  <a:pt x="100584" y="14986"/>
                </a:lnTo>
                <a:lnTo>
                  <a:pt x="100584" y="11938"/>
                </a:lnTo>
                <a:lnTo>
                  <a:pt x="94488" y="11938"/>
                </a:lnTo>
                <a:lnTo>
                  <a:pt x="73787" y="0"/>
                </a:lnTo>
                <a:close/>
              </a:path>
            </a:pathLst>
          </a:custGeom>
          <a:solidFill>
            <a:srgbClr val="309F9F"/>
          </a:solidFill>
        </p:spPr>
        <p:txBody>
          <a:bodyPr wrap="square" lIns="0" tIns="0" rIns="0" bIns="0" rtlCol="0"/>
          <a:lstStyle/>
          <a:p>
            <a:endParaRPr/>
          </a:p>
        </p:txBody>
      </p:sp>
      <p:sp>
        <p:nvSpPr>
          <p:cNvPr id="76" name="object 76"/>
          <p:cNvSpPr/>
          <p:nvPr/>
        </p:nvSpPr>
        <p:spPr>
          <a:xfrm>
            <a:off x="5800344" y="4503610"/>
            <a:ext cx="1384300" cy="0"/>
          </a:xfrm>
          <a:custGeom>
            <a:avLst/>
            <a:gdLst/>
            <a:ahLst/>
            <a:cxnLst/>
            <a:rect l="l" t="t" r="r" b="b"/>
            <a:pathLst>
              <a:path w="1384300">
                <a:moveTo>
                  <a:pt x="0" y="0"/>
                </a:moveTo>
                <a:lnTo>
                  <a:pt x="1384173" y="0"/>
                </a:lnTo>
              </a:path>
            </a:pathLst>
          </a:custGeom>
          <a:ln w="27558">
            <a:solidFill>
              <a:srgbClr val="309F9F"/>
            </a:solidFill>
          </a:ln>
        </p:spPr>
        <p:txBody>
          <a:bodyPr wrap="square" lIns="0" tIns="0" rIns="0" bIns="0" rtlCol="0"/>
          <a:lstStyle/>
          <a:p>
            <a:endParaRPr/>
          </a:p>
        </p:txBody>
      </p:sp>
      <p:sp>
        <p:nvSpPr>
          <p:cNvPr id="77" name="object 77"/>
          <p:cNvSpPr/>
          <p:nvPr/>
        </p:nvSpPr>
        <p:spPr>
          <a:xfrm>
            <a:off x="7211314" y="4489830"/>
            <a:ext cx="27940" cy="27940"/>
          </a:xfrm>
          <a:custGeom>
            <a:avLst/>
            <a:gdLst/>
            <a:ahLst/>
            <a:cxnLst/>
            <a:rect l="l" t="t" r="r" b="b"/>
            <a:pathLst>
              <a:path w="27940" h="27939">
                <a:moveTo>
                  <a:pt x="6095" y="0"/>
                </a:moveTo>
                <a:lnTo>
                  <a:pt x="0" y="0"/>
                </a:lnTo>
                <a:lnTo>
                  <a:pt x="0" y="27559"/>
                </a:lnTo>
                <a:lnTo>
                  <a:pt x="2031" y="27559"/>
                </a:lnTo>
                <a:lnTo>
                  <a:pt x="27431" y="12192"/>
                </a:lnTo>
                <a:lnTo>
                  <a:pt x="6095" y="0"/>
                </a:lnTo>
                <a:close/>
              </a:path>
            </a:pathLst>
          </a:custGeom>
          <a:solidFill>
            <a:srgbClr val="309F9F"/>
          </a:solidFill>
        </p:spPr>
        <p:txBody>
          <a:bodyPr wrap="square" lIns="0" tIns="0" rIns="0" bIns="0" rtlCol="0"/>
          <a:lstStyle/>
          <a:p>
            <a:endParaRPr/>
          </a:p>
        </p:txBody>
      </p:sp>
      <p:sp>
        <p:nvSpPr>
          <p:cNvPr id="78" name="object 78"/>
          <p:cNvSpPr/>
          <p:nvPr/>
        </p:nvSpPr>
        <p:spPr>
          <a:xfrm>
            <a:off x="7184517" y="4489830"/>
            <a:ext cx="20955" cy="24765"/>
          </a:xfrm>
          <a:custGeom>
            <a:avLst/>
            <a:gdLst/>
            <a:ahLst/>
            <a:cxnLst/>
            <a:rect l="l" t="t" r="r" b="b"/>
            <a:pathLst>
              <a:path w="20954" h="24764">
                <a:moveTo>
                  <a:pt x="20700" y="0"/>
                </a:moveTo>
                <a:lnTo>
                  <a:pt x="0" y="12573"/>
                </a:lnTo>
                <a:lnTo>
                  <a:pt x="20700" y="24511"/>
                </a:lnTo>
                <a:lnTo>
                  <a:pt x="20700" y="0"/>
                </a:lnTo>
                <a:close/>
              </a:path>
            </a:pathLst>
          </a:custGeom>
          <a:solidFill>
            <a:srgbClr val="309F9F"/>
          </a:solidFill>
        </p:spPr>
        <p:txBody>
          <a:bodyPr wrap="square" lIns="0" tIns="0" rIns="0" bIns="0" rtlCol="0"/>
          <a:lstStyle/>
          <a:p>
            <a:endParaRPr/>
          </a:p>
        </p:txBody>
      </p:sp>
      <p:sp>
        <p:nvSpPr>
          <p:cNvPr id="79" name="object 79"/>
          <p:cNvSpPr/>
          <p:nvPr/>
        </p:nvSpPr>
        <p:spPr>
          <a:xfrm>
            <a:off x="7205218" y="4502114"/>
            <a:ext cx="6350" cy="0"/>
          </a:xfrm>
          <a:custGeom>
            <a:avLst/>
            <a:gdLst/>
            <a:ahLst/>
            <a:cxnLst/>
            <a:rect l="l" t="t" r="r" b="b"/>
            <a:pathLst>
              <a:path w="6350">
                <a:moveTo>
                  <a:pt x="0" y="0"/>
                </a:moveTo>
                <a:lnTo>
                  <a:pt x="6094" y="0"/>
                </a:lnTo>
              </a:path>
            </a:pathLst>
          </a:custGeom>
          <a:ln w="24455">
            <a:solidFill>
              <a:srgbClr val="309F9F"/>
            </a:solidFill>
          </a:ln>
        </p:spPr>
        <p:txBody>
          <a:bodyPr wrap="square" lIns="0" tIns="0" rIns="0" bIns="0" rtlCol="0"/>
          <a:lstStyle/>
          <a:p>
            <a:endParaRPr/>
          </a:p>
        </p:txBody>
      </p:sp>
      <p:sp>
        <p:nvSpPr>
          <p:cNvPr id="80" name="object 80"/>
          <p:cNvSpPr/>
          <p:nvPr/>
        </p:nvSpPr>
        <p:spPr>
          <a:xfrm>
            <a:off x="7110730" y="4437888"/>
            <a:ext cx="106680" cy="64769"/>
          </a:xfrm>
          <a:custGeom>
            <a:avLst/>
            <a:gdLst/>
            <a:ahLst/>
            <a:cxnLst/>
            <a:rect l="l" t="t" r="r" b="b"/>
            <a:pathLst>
              <a:path w="106679" h="64770">
                <a:moveTo>
                  <a:pt x="15240" y="0"/>
                </a:moveTo>
                <a:lnTo>
                  <a:pt x="6096" y="0"/>
                </a:lnTo>
                <a:lnTo>
                  <a:pt x="3048" y="9143"/>
                </a:lnTo>
                <a:lnTo>
                  <a:pt x="0" y="15239"/>
                </a:lnTo>
                <a:lnTo>
                  <a:pt x="0" y="24511"/>
                </a:lnTo>
                <a:lnTo>
                  <a:pt x="9144" y="27559"/>
                </a:lnTo>
                <a:lnTo>
                  <a:pt x="73787" y="64516"/>
                </a:lnTo>
                <a:lnTo>
                  <a:pt x="94488" y="51943"/>
                </a:lnTo>
                <a:lnTo>
                  <a:pt x="106679" y="51943"/>
                </a:lnTo>
                <a:lnTo>
                  <a:pt x="21336" y="3048"/>
                </a:lnTo>
                <a:lnTo>
                  <a:pt x="15240" y="0"/>
                </a:lnTo>
                <a:close/>
              </a:path>
            </a:pathLst>
          </a:custGeom>
          <a:solidFill>
            <a:srgbClr val="309F9F"/>
          </a:solidFill>
        </p:spPr>
        <p:txBody>
          <a:bodyPr wrap="square" lIns="0" tIns="0" rIns="0" bIns="0" rtlCol="0"/>
          <a:lstStyle/>
          <a:p>
            <a:endParaRPr/>
          </a:p>
        </p:txBody>
      </p:sp>
      <p:sp>
        <p:nvSpPr>
          <p:cNvPr id="81" name="object 81"/>
          <p:cNvSpPr txBox="1"/>
          <p:nvPr/>
        </p:nvSpPr>
        <p:spPr>
          <a:xfrm>
            <a:off x="6157467" y="4542282"/>
            <a:ext cx="732790" cy="215900"/>
          </a:xfrm>
          <a:prstGeom prst="rect">
            <a:avLst/>
          </a:prstGeom>
        </p:spPr>
        <p:txBody>
          <a:bodyPr vert="horz" wrap="square" lIns="0" tIns="0" rIns="0" bIns="0" rtlCol="0">
            <a:spAutoFit/>
          </a:bodyPr>
          <a:lstStyle/>
          <a:p>
            <a:pPr>
              <a:lnSpc>
                <a:spcPct val="100000"/>
              </a:lnSpc>
            </a:pPr>
            <a:r>
              <a:rPr sz="1400" b="1" spc="-20">
                <a:solidFill>
                  <a:srgbClr val="0D8185"/>
                </a:solidFill>
                <a:latin typeface="Arial"/>
                <a:cs typeface="Arial"/>
              </a:rPr>
              <a:t>SHA</a:t>
            </a:r>
            <a:r>
              <a:rPr sz="1400" b="1" spc="-15">
                <a:solidFill>
                  <a:srgbClr val="0D8185"/>
                </a:solidFill>
                <a:latin typeface="Arial"/>
                <a:cs typeface="Arial"/>
              </a:rPr>
              <a:t>-256</a:t>
            </a:r>
            <a:endParaRPr sz="1400">
              <a:latin typeface="Arial"/>
              <a:cs typeface="Arial"/>
            </a:endParaRPr>
          </a:p>
        </p:txBody>
      </p:sp>
      <p:sp>
        <p:nvSpPr>
          <p:cNvPr id="82" name="object 82"/>
          <p:cNvSpPr/>
          <p:nvPr/>
        </p:nvSpPr>
        <p:spPr>
          <a:xfrm>
            <a:off x="7110730" y="5660681"/>
            <a:ext cx="102870" cy="67310"/>
          </a:xfrm>
          <a:custGeom>
            <a:avLst/>
            <a:gdLst/>
            <a:ahLst/>
            <a:cxnLst/>
            <a:rect l="l" t="t" r="r" b="b"/>
            <a:pathLst>
              <a:path w="102870" h="67310">
                <a:moveTo>
                  <a:pt x="73787" y="0"/>
                </a:moveTo>
                <a:lnTo>
                  <a:pt x="9144" y="39369"/>
                </a:lnTo>
                <a:lnTo>
                  <a:pt x="0" y="42405"/>
                </a:lnTo>
                <a:lnTo>
                  <a:pt x="0" y="51587"/>
                </a:lnTo>
                <a:lnTo>
                  <a:pt x="6096" y="63817"/>
                </a:lnTo>
                <a:lnTo>
                  <a:pt x="15240" y="66878"/>
                </a:lnTo>
                <a:lnTo>
                  <a:pt x="21336" y="63817"/>
                </a:lnTo>
                <a:lnTo>
                  <a:pt x="102616" y="14909"/>
                </a:lnTo>
                <a:lnTo>
                  <a:pt x="100584" y="14909"/>
                </a:lnTo>
                <a:lnTo>
                  <a:pt x="100584" y="11849"/>
                </a:lnTo>
                <a:lnTo>
                  <a:pt x="94488" y="11849"/>
                </a:lnTo>
                <a:lnTo>
                  <a:pt x="73787" y="0"/>
                </a:lnTo>
                <a:close/>
              </a:path>
            </a:pathLst>
          </a:custGeom>
          <a:solidFill>
            <a:srgbClr val="309F9F"/>
          </a:solidFill>
        </p:spPr>
        <p:txBody>
          <a:bodyPr wrap="square" lIns="0" tIns="0" rIns="0" bIns="0" rtlCol="0"/>
          <a:lstStyle/>
          <a:p>
            <a:endParaRPr/>
          </a:p>
        </p:txBody>
      </p:sp>
      <p:sp>
        <p:nvSpPr>
          <p:cNvPr id="83" name="object 83"/>
          <p:cNvSpPr/>
          <p:nvPr/>
        </p:nvSpPr>
        <p:spPr>
          <a:xfrm>
            <a:off x="5800344" y="5661837"/>
            <a:ext cx="1384300" cy="0"/>
          </a:xfrm>
          <a:custGeom>
            <a:avLst/>
            <a:gdLst/>
            <a:ahLst/>
            <a:cxnLst/>
            <a:rect l="l" t="t" r="r" b="b"/>
            <a:pathLst>
              <a:path w="1384300">
                <a:moveTo>
                  <a:pt x="0" y="0"/>
                </a:moveTo>
                <a:lnTo>
                  <a:pt x="1384173" y="0"/>
                </a:lnTo>
              </a:path>
            </a:pathLst>
          </a:custGeom>
          <a:ln w="27508">
            <a:solidFill>
              <a:srgbClr val="309F9F"/>
            </a:solidFill>
          </a:ln>
        </p:spPr>
        <p:txBody>
          <a:bodyPr wrap="square" lIns="0" tIns="0" rIns="0" bIns="0" rtlCol="0"/>
          <a:lstStyle/>
          <a:p>
            <a:endParaRPr/>
          </a:p>
        </p:txBody>
      </p:sp>
      <p:sp>
        <p:nvSpPr>
          <p:cNvPr id="84" name="object 84"/>
          <p:cNvSpPr/>
          <p:nvPr/>
        </p:nvSpPr>
        <p:spPr>
          <a:xfrm>
            <a:off x="7211314" y="5648083"/>
            <a:ext cx="27940" cy="27940"/>
          </a:xfrm>
          <a:custGeom>
            <a:avLst/>
            <a:gdLst/>
            <a:ahLst/>
            <a:cxnLst/>
            <a:rect l="l" t="t" r="r" b="b"/>
            <a:pathLst>
              <a:path w="27940" h="27939">
                <a:moveTo>
                  <a:pt x="6095" y="0"/>
                </a:moveTo>
                <a:lnTo>
                  <a:pt x="0" y="0"/>
                </a:lnTo>
                <a:lnTo>
                  <a:pt x="0" y="27508"/>
                </a:lnTo>
                <a:lnTo>
                  <a:pt x="2031" y="27508"/>
                </a:lnTo>
                <a:lnTo>
                  <a:pt x="27431" y="12230"/>
                </a:lnTo>
                <a:lnTo>
                  <a:pt x="6095" y="0"/>
                </a:lnTo>
                <a:close/>
              </a:path>
            </a:pathLst>
          </a:custGeom>
          <a:solidFill>
            <a:srgbClr val="309F9F"/>
          </a:solidFill>
        </p:spPr>
        <p:txBody>
          <a:bodyPr wrap="square" lIns="0" tIns="0" rIns="0" bIns="0" rtlCol="0"/>
          <a:lstStyle/>
          <a:p>
            <a:endParaRPr/>
          </a:p>
        </p:txBody>
      </p:sp>
      <p:sp>
        <p:nvSpPr>
          <p:cNvPr id="85" name="object 85"/>
          <p:cNvSpPr/>
          <p:nvPr/>
        </p:nvSpPr>
        <p:spPr>
          <a:xfrm>
            <a:off x="7184517" y="5648083"/>
            <a:ext cx="20955" cy="24765"/>
          </a:xfrm>
          <a:custGeom>
            <a:avLst/>
            <a:gdLst/>
            <a:ahLst/>
            <a:cxnLst/>
            <a:rect l="l" t="t" r="r" b="b"/>
            <a:pathLst>
              <a:path w="20954" h="24764">
                <a:moveTo>
                  <a:pt x="20700" y="0"/>
                </a:moveTo>
                <a:lnTo>
                  <a:pt x="0" y="12598"/>
                </a:lnTo>
                <a:lnTo>
                  <a:pt x="20700" y="24447"/>
                </a:lnTo>
                <a:lnTo>
                  <a:pt x="20700" y="0"/>
                </a:lnTo>
                <a:close/>
              </a:path>
            </a:pathLst>
          </a:custGeom>
          <a:solidFill>
            <a:srgbClr val="309F9F"/>
          </a:solidFill>
        </p:spPr>
        <p:txBody>
          <a:bodyPr wrap="square" lIns="0" tIns="0" rIns="0" bIns="0" rtlCol="0"/>
          <a:lstStyle/>
          <a:p>
            <a:endParaRPr/>
          </a:p>
        </p:txBody>
      </p:sp>
      <p:sp>
        <p:nvSpPr>
          <p:cNvPr id="86" name="object 86"/>
          <p:cNvSpPr/>
          <p:nvPr/>
        </p:nvSpPr>
        <p:spPr>
          <a:xfrm>
            <a:off x="7205218" y="5660303"/>
            <a:ext cx="6350" cy="0"/>
          </a:xfrm>
          <a:custGeom>
            <a:avLst/>
            <a:gdLst/>
            <a:ahLst/>
            <a:cxnLst/>
            <a:rect l="l" t="t" r="r" b="b"/>
            <a:pathLst>
              <a:path w="6350">
                <a:moveTo>
                  <a:pt x="0" y="0"/>
                </a:moveTo>
                <a:lnTo>
                  <a:pt x="6094" y="0"/>
                </a:lnTo>
              </a:path>
            </a:pathLst>
          </a:custGeom>
          <a:ln w="24455">
            <a:solidFill>
              <a:srgbClr val="309F9F"/>
            </a:solidFill>
          </a:ln>
        </p:spPr>
        <p:txBody>
          <a:bodyPr wrap="square" lIns="0" tIns="0" rIns="0" bIns="0" rtlCol="0"/>
          <a:lstStyle/>
          <a:p>
            <a:endParaRPr/>
          </a:p>
        </p:txBody>
      </p:sp>
      <p:sp>
        <p:nvSpPr>
          <p:cNvPr id="87" name="object 87"/>
          <p:cNvSpPr/>
          <p:nvPr/>
        </p:nvSpPr>
        <p:spPr>
          <a:xfrm>
            <a:off x="7110730" y="5596128"/>
            <a:ext cx="106680" cy="64769"/>
          </a:xfrm>
          <a:custGeom>
            <a:avLst/>
            <a:gdLst/>
            <a:ahLst/>
            <a:cxnLst/>
            <a:rect l="l" t="t" r="r" b="b"/>
            <a:pathLst>
              <a:path w="106679" h="64770">
                <a:moveTo>
                  <a:pt x="15240" y="0"/>
                </a:moveTo>
                <a:lnTo>
                  <a:pt x="6096" y="0"/>
                </a:lnTo>
                <a:lnTo>
                  <a:pt x="3048" y="9156"/>
                </a:lnTo>
                <a:lnTo>
                  <a:pt x="0" y="15278"/>
                </a:lnTo>
                <a:lnTo>
                  <a:pt x="0" y="24447"/>
                </a:lnTo>
                <a:lnTo>
                  <a:pt x="9144" y="27508"/>
                </a:lnTo>
                <a:lnTo>
                  <a:pt x="73787" y="64554"/>
                </a:lnTo>
                <a:lnTo>
                  <a:pt x="94488" y="51955"/>
                </a:lnTo>
                <a:lnTo>
                  <a:pt x="106679" y="51955"/>
                </a:lnTo>
                <a:lnTo>
                  <a:pt x="21336" y="3060"/>
                </a:lnTo>
                <a:lnTo>
                  <a:pt x="15240" y="0"/>
                </a:lnTo>
                <a:close/>
              </a:path>
            </a:pathLst>
          </a:custGeom>
          <a:solidFill>
            <a:srgbClr val="309F9F"/>
          </a:solidFill>
        </p:spPr>
        <p:txBody>
          <a:bodyPr wrap="square" lIns="0" tIns="0" rIns="0" bIns="0" rtlCol="0"/>
          <a:lstStyle/>
          <a:p>
            <a:endParaRPr/>
          </a:p>
        </p:txBody>
      </p:sp>
      <p:sp>
        <p:nvSpPr>
          <p:cNvPr id="88" name="object 88"/>
          <p:cNvSpPr txBox="1"/>
          <p:nvPr/>
        </p:nvSpPr>
        <p:spPr>
          <a:xfrm>
            <a:off x="4233926" y="5513070"/>
            <a:ext cx="2667000" cy="406400"/>
          </a:xfrm>
          <a:prstGeom prst="rect">
            <a:avLst/>
          </a:prstGeom>
        </p:spPr>
        <p:txBody>
          <a:bodyPr vert="horz" wrap="square" lIns="0" tIns="0" rIns="0" bIns="0" rtlCol="0">
            <a:spAutoFit/>
          </a:bodyPr>
          <a:lstStyle/>
          <a:p>
            <a:pPr>
              <a:lnSpc>
                <a:spcPts val="1590"/>
              </a:lnSpc>
            </a:pPr>
            <a:r>
              <a:rPr sz="1400" spc="-5">
                <a:latin typeface="Arial"/>
                <a:cs typeface="Arial"/>
              </a:rPr>
              <a:t>b b b b … b b b</a:t>
            </a:r>
            <a:r>
              <a:rPr sz="1400" spc="-270">
                <a:latin typeface="Arial"/>
                <a:cs typeface="Arial"/>
              </a:rPr>
              <a:t> </a:t>
            </a:r>
            <a:r>
              <a:rPr sz="1400" spc="-5">
                <a:latin typeface="Arial"/>
                <a:cs typeface="Arial"/>
              </a:rPr>
              <a:t>b</a:t>
            </a:r>
            <a:endParaRPr sz="1400">
              <a:latin typeface="Arial"/>
              <a:cs typeface="Arial"/>
            </a:endParaRPr>
          </a:p>
          <a:p>
            <a:pPr marR="5080" algn="r">
              <a:lnSpc>
                <a:spcPts val="1590"/>
              </a:lnSpc>
            </a:pPr>
            <a:r>
              <a:rPr sz="1400" b="1" spc="-30">
                <a:solidFill>
                  <a:srgbClr val="0D8185"/>
                </a:solidFill>
                <a:latin typeface="Arial"/>
                <a:cs typeface="Arial"/>
              </a:rPr>
              <a:t>S</a:t>
            </a:r>
            <a:r>
              <a:rPr sz="1400" b="1" spc="-10">
                <a:solidFill>
                  <a:srgbClr val="0D8185"/>
                </a:solidFill>
                <a:latin typeface="Arial"/>
                <a:cs typeface="Arial"/>
              </a:rPr>
              <a:t>H</a:t>
            </a:r>
            <a:r>
              <a:rPr sz="1400" b="1" spc="-20">
                <a:solidFill>
                  <a:srgbClr val="0D8185"/>
                </a:solidFill>
                <a:latin typeface="Arial"/>
                <a:cs typeface="Arial"/>
              </a:rPr>
              <a:t>A</a:t>
            </a:r>
            <a:r>
              <a:rPr sz="1400" b="1" spc="-15">
                <a:solidFill>
                  <a:srgbClr val="0D8185"/>
                </a:solidFill>
                <a:latin typeface="Arial"/>
                <a:cs typeface="Arial"/>
              </a:rPr>
              <a:t>-256</a:t>
            </a:r>
            <a:endParaRPr sz="1400">
              <a:latin typeface="Arial"/>
              <a:cs typeface="Arial"/>
            </a:endParaRPr>
          </a:p>
        </p:txBody>
      </p:sp>
      <p:sp>
        <p:nvSpPr>
          <p:cNvPr id="89" name="object 89"/>
          <p:cNvSpPr txBox="1"/>
          <p:nvPr/>
        </p:nvSpPr>
        <p:spPr>
          <a:xfrm>
            <a:off x="4419992" y="4877561"/>
            <a:ext cx="593725" cy="534035"/>
          </a:xfrm>
          <a:prstGeom prst="rect">
            <a:avLst/>
          </a:prstGeom>
        </p:spPr>
        <p:txBody>
          <a:bodyPr vert="vert270" wrap="square" lIns="0" tIns="0" rIns="0" bIns="0" rtlCol="0">
            <a:spAutoFit/>
          </a:bodyPr>
          <a:lstStyle/>
          <a:p>
            <a:pPr marL="12700">
              <a:lnSpc>
                <a:spcPts val="4525"/>
              </a:lnSpc>
            </a:pPr>
            <a:r>
              <a:rPr sz="4000" b="1">
                <a:solidFill>
                  <a:srgbClr val="7D7D7D"/>
                </a:solidFill>
                <a:latin typeface="Arial"/>
                <a:cs typeface="Arial"/>
              </a:rPr>
              <a:t>…</a:t>
            </a:r>
            <a:endParaRPr sz="4000">
              <a:latin typeface="Arial"/>
              <a:cs typeface="Arial"/>
            </a:endParaRPr>
          </a:p>
        </p:txBody>
      </p:sp>
      <p:sp>
        <p:nvSpPr>
          <p:cNvPr id="90" name="object 90"/>
          <p:cNvSpPr txBox="1"/>
          <p:nvPr/>
        </p:nvSpPr>
        <p:spPr>
          <a:xfrm>
            <a:off x="6072263" y="4877561"/>
            <a:ext cx="593725" cy="534035"/>
          </a:xfrm>
          <a:prstGeom prst="rect">
            <a:avLst/>
          </a:prstGeom>
        </p:spPr>
        <p:txBody>
          <a:bodyPr vert="vert270" wrap="square" lIns="0" tIns="0" rIns="0" bIns="0" rtlCol="0">
            <a:spAutoFit/>
          </a:bodyPr>
          <a:lstStyle/>
          <a:p>
            <a:pPr marL="12700">
              <a:lnSpc>
                <a:spcPts val="4525"/>
              </a:lnSpc>
            </a:pPr>
            <a:r>
              <a:rPr sz="4000" b="1">
                <a:solidFill>
                  <a:srgbClr val="309F9F"/>
                </a:solidFill>
                <a:latin typeface="Arial"/>
                <a:cs typeface="Arial"/>
              </a:rPr>
              <a:t>…</a:t>
            </a:r>
            <a:endParaRPr sz="4000">
              <a:latin typeface="Arial"/>
              <a:cs typeface="Arial"/>
            </a:endParaRPr>
          </a:p>
        </p:txBody>
      </p:sp>
      <p:sp>
        <p:nvSpPr>
          <p:cNvPr id="91" name="object 91"/>
          <p:cNvSpPr txBox="1"/>
          <p:nvPr/>
        </p:nvSpPr>
        <p:spPr>
          <a:xfrm>
            <a:off x="8010652" y="4494022"/>
            <a:ext cx="1706880" cy="606425"/>
          </a:xfrm>
          <a:prstGeom prst="rect">
            <a:avLst/>
          </a:prstGeom>
        </p:spPr>
        <p:txBody>
          <a:bodyPr vert="horz" wrap="square" lIns="0" tIns="0" rIns="0" bIns="0" rtlCol="0">
            <a:spAutoFit/>
          </a:bodyPr>
          <a:lstStyle/>
          <a:p>
            <a:pPr marR="5080">
              <a:lnSpc>
                <a:spcPct val="110000"/>
              </a:lnSpc>
            </a:pPr>
            <a:r>
              <a:rPr sz="1800" b="1" i="1" spc="-5">
                <a:solidFill>
                  <a:srgbClr val="0D8185"/>
                </a:solidFill>
                <a:latin typeface="Arial"/>
                <a:cs typeface="Arial"/>
              </a:rPr>
              <a:t>Parallelization  </a:t>
            </a:r>
            <a:r>
              <a:rPr sz="1800" b="1" i="1">
                <a:solidFill>
                  <a:srgbClr val="0D8185"/>
                </a:solidFill>
                <a:latin typeface="Arial"/>
                <a:cs typeface="Arial"/>
              </a:rPr>
              <a:t>for </a:t>
            </a:r>
            <a:r>
              <a:rPr sz="1800" b="1" i="1" spc="-5">
                <a:solidFill>
                  <a:srgbClr val="0D8185"/>
                </a:solidFill>
                <a:latin typeface="Arial"/>
                <a:cs typeface="Arial"/>
              </a:rPr>
              <a:t>speeding</a:t>
            </a:r>
            <a:r>
              <a:rPr sz="1800" b="1" i="1" spc="-225">
                <a:solidFill>
                  <a:srgbClr val="0D8185"/>
                </a:solidFill>
                <a:latin typeface="Arial"/>
                <a:cs typeface="Arial"/>
              </a:rPr>
              <a:t> </a:t>
            </a:r>
            <a:r>
              <a:rPr sz="1800" b="1" i="1" spc="-5">
                <a:solidFill>
                  <a:srgbClr val="0D8185"/>
                </a:solidFill>
                <a:latin typeface="Arial"/>
                <a:cs typeface="Arial"/>
              </a:rPr>
              <a:t>up</a:t>
            </a:r>
            <a:endParaRPr sz="1800">
              <a:latin typeface="Arial"/>
              <a:cs typeface="Arial"/>
            </a:endParaRPr>
          </a:p>
        </p:txBody>
      </p:sp>
      <p:sp>
        <p:nvSpPr>
          <p:cNvPr id="92" name="object 92"/>
          <p:cNvSpPr txBox="1"/>
          <p:nvPr/>
        </p:nvSpPr>
        <p:spPr>
          <a:xfrm>
            <a:off x="877569" y="3112515"/>
            <a:ext cx="1039494" cy="607060"/>
          </a:xfrm>
          <a:prstGeom prst="rect">
            <a:avLst/>
          </a:prstGeom>
        </p:spPr>
        <p:txBody>
          <a:bodyPr vert="horz" wrap="square" lIns="0" tIns="0" rIns="0" bIns="0" rtlCol="0">
            <a:spAutoFit/>
          </a:bodyPr>
          <a:lstStyle/>
          <a:p>
            <a:pPr marL="70485">
              <a:lnSpc>
                <a:spcPct val="100000"/>
              </a:lnSpc>
            </a:pPr>
            <a:r>
              <a:rPr sz="1400" spc="-15">
                <a:latin typeface="Arial"/>
                <a:cs typeface="Arial"/>
              </a:rPr>
              <a:t>Difficulty</a:t>
            </a:r>
            <a:endParaRPr sz="1400">
              <a:latin typeface="Arial"/>
              <a:cs typeface="Arial"/>
            </a:endParaRPr>
          </a:p>
          <a:p>
            <a:pPr marL="12700">
              <a:lnSpc>
                <a:spcPct val="100000"/>
              </a:lnSpc>
              <a:spcBef>
                <a:spcPts val="1300"/>
              </a:spcBef>
            </a:pPr>
            <a:r>
              <a:rPr sz="1400" i="1" spc="-10">
                <a:latin typeface="Arial"/>
                <a:cs typeface="Arial"/>
              </a:rPr>
              <a:t>Block</a:t>
            </a:r>
            <a:r>
              <a:rPr sz="1400" i="1" spc="-165">
                <a:latin typeface="Arial"/>
                <a:cs typeface="Arial"/>
              </a:rPr>
              <a:t> </a:t>
            </a:r>
            <a:r>
              <a:rPr sz="1400" i="1" spc="-15">
                <a:latin typeface="Arial"/>
                <a:cs typeface="Arial"/>
              </a:rPr>
              <a:t>header</a:t>
            </a:r>
            <a:endParaRPr sz="1400">
              <a:latin typeface="Arial"/>
              <a:cs typeface="Arial"/>
            </a:endParaRPr>
          </a:p>
        </p:txBody>
      </p:sp>
      <p:sp>
        <p:nvSpPr>
          <p:cNvPr id="94" name="object 94"/>
          <p:cNvSpPr txBox="1"/>
          <p:nvPr/>
        </p:nvSpPr>
        <p:spPr>
          <a:xfrm>
            <a:off x="3200400" y="6389370"/>
            <a:ext cx="3832225" cy="167005"/>
          </a:xfrm>
          <a:prstGeom prst="rect">
            <a:avLst/>
          </a:prstGeom>
        </p:spPr>
        <p:txBody>
          <a:bodyPr vert="horz" wrap="square" lIns="0" tIns="0" rIns="0" bIns="0" rtlCol="0">
            <a:spAutoFit/>
          </a:bodyPr>
          <a:lstStyle/>
          <a:p>
            <a:pPr marL="12700">
              <a:lnSpc>
                <a:spcPct val="100000"/>
              </a:lnSpc>
            </a:pPr>
            <a:r>
              <a:rPr sz="1000">
                <a:latin typeface="Arial"/>
                <a:cs typeface="Arial"/>
              </a:rPr>
              <a:t>b</a:t>
            </a:r>
            <a:r>
              <a:rPr sz="1000" spc="-10">
                <a:latin typeface="Arial"/>
                <a:cs typeface="Arial"/>
              </a:rPr>
              <a:t> </a:t>
            </a:r>
            <a:r>
              <a:rPr sz="1000">
                <a:latin typeface="Arial"/>
                <a:cs typeface="Arial"/>
              </a:rPr>
              <a:t>=</a:t>
            </a:r>
            <a:r>
              <a:rPr sz="1000" spc="-10">
                <a:latin typeface="Arial"/>
                <a:cs typeface="Arial"/>
              </a:rPr>
              <a:t> </a:t>
            </a:r>
            <a:r>
              <a:rPr sz="1000">
                <a:latin typeface="Arial"/>
                <a:cs typeface="Arial"/>
              </a:rPr>
              <a:t>0</a:t>
            </a:r>
            <a:r>
              <a:rPr sz="1000" spc="-10">
                <a:latin typeface="Arial"/>
                <a:cs typeface="Arial"/>
              </a:rPr>
              <a:t> </a:t>
            </a:r>
            <a:r>
              <a:rPr sz="1000" spc="-5">
                <a:latin typeface="Arial"/>
                <a:cs typeface="Arial"/>
              </a:rPr>
              <a:t>or</a:t>
            </a:r>
            <a:r>
              <a:rPr sz="1000" spc="-20">
                <a:latin typeface="Arial"/>
                <a:cs typeface="Arial"/>
              </a:rPr>
              <a:t> </a:t>
            </a:r>
            <a:r>
              <a:rPr sz="1000" spc="-5">
                <a:latin typeface="Arial"/>
                <a:cs typeface="Arial"/>
              </a:rPr>
              <a:t>1;</a:t>
            </a:r>
            <a:r>
              <a:rPr sz="1000" spc="-25">
                <a:latin typeface="Arial"/>
                <a:cs typeface="Arial"/>
              </a:rPr>
              <a:t> </a:t>
            </a:r>
            <a:r>
              <a:rPr sz="1000" spc="-5">
                <a:latin typeface="Arial"/>
                <a:cs typeface="Arial"/>
              </a:rPr>
              <a:t>CPU:</a:t>
            </a:r>
            <a:r>
              <a:rPr sz="1000" spc="-25">
                <a:latin typeface="Arial"/>
                <a:cs typeface="Arial"/>
              </a:rPr>
              <a:t> </a:t>
            </a:r>
            <a:r>
              <a:rPr sz="1000" spc="-5">
                <a:latin typeface="Arial"/>
                <a:cs typeface="Arial"/>
              </a:rPr>
              <a:t>central</a:t>
            </a:r>
            <a:r>
              <a:rPr sz="1000" spc="-30">
                <a:latin typeface="Arial"/>
                <a:cs typeface="Arial"/>
              </a:rPr>
              <a:t> </a:t>
            </a:r>
            <a:r>
              <a:rPr sz="1000" spc="-10">
                <a:latin typeface="Arial"/>
                <a:cs typeface="Arial"/>
              </a:rPr>
              <a:t>processing</a:t>
            </a:r>
            <a:r>
              <a:rPr sz="1000" spc="-40">
                <a:latin typeface="Arial"/>
                <a:cs typeface="Arial"/>
              </a:rPr>
              <a:t> </a:t>
            </a:r>
            <a:r>
              <a:rPr sz="1000">
                <a:latin typeface="Arial"/>
                <a:cs typeface="Arial"/>
              </a:rPr>
              <a:t>unit;</a:t>
            </a:r>
            <a:r>
              <a:rPr sz="1000" spc="-20">
                <a:latin typeface="Arial"/>
                <a:cs typeface="Arial"/>
              </a:rPr>
              <a:t> </a:t>
            </a:r>
            <a:r>
              <a:rPr sz="1000">
                <a:latin typeface="Arial"/>
                <a:cs typeface="Arial"/>
              </a:rPr>
              <a:t>SHA:</a:t>
            </a:r>
            <a:r>
              <a:rPr sz="1000" spc="-20">
                <a:latin typeface="Arial"/>
                <a:cs typeface="Arial"/>
              </a:rPr>
              <a:t> </a:t>
            </a:r>
            <a:r>
              <a:rPr sz="1000" spc="-5">
                <a:latin typeface="Arial"/>
                <a:cs typeface="Arial"/>
              </a:rPr>
              <a:t>secure</a:t>
            </a:r>
            <a:r>
              <a:rPr sz="1000" spc="-40">
                <a:latin typeface="Arial"/>
                <a:cs typeface="Arial"/>
              </a:rPr>
              <a:t> </a:t>
            </a:r>
            <a:r>
              <a:rPr sz="1000" spc="-10">
                <a:latin typeface="Arial"/>
                <a:cs typeface="Arial"/>
              </a:rPr>
              <a:t>hash</a:t>
            </a:r>
            <a:r>
              <a:rPr sz="1000" spc="-185">
                <a:latin typeface="Arial"/>
                <a:cs typeface="Arial"/>
              </a:rPr>
              <a:t> </a:t>
            </a:r>
            <a:r>
              <a:rPr sz="1000" spc="-5">
                <a:latin typeface="Arial"/>
                <a:cs typeface="Arial"/>
              </a:rPr>
              <a:t>algorithm</a:t>
            </a:r>
            <a:endParaRPr sz="1000">
              <a:latin typeface="Arial"/>
              <a:cs typeface="Arial"/>
            </a:endParaRPr>
          </a:p>
        </p:txBody>
      </p:sp>
    </p:spTree>
    <p:extLst>
      <p:ext uri="{BB962C8B-B14F-4D97-AF65-F5344CB8AC3E}">
        <p14:creationId xmlns:p14="http://schemas.microsoft.com/office/powerpoint/2010/main" val="116581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 name="Rectangle 1"/>
          <p:cNvSpPr/>
          <p:nvPr/>
        </p:nvSpPr>
        <p:spPr>
          <a:xfrm>
            <a:off x="3048000" y="1725972"/>
            <a:ext cx="6096000" cy="461665"/>
          </a:xfrm>
          <a:prstGeom prst="rect">
            <a:avLst/>
          </a:prstGeom>
        </p:spPr>
        <p:txBody>
          <a:bodyPr>
            <a:spAutoFit/>
          </a:bodyPr>
          <a:lstStyle/>
          <a:p>
            <a:endParaRPr lang="en-US" sz="2400"/>
          </a:p>
        </p:txBody>
      </p:sp>
      <p:pic>
        <p:nvPicPr>
          <p:cNvPr id="13314" name="Picture 2" descr="http://dataconomy.com/wp-content/uploads/2015/10/bitcoin-block-chain-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5" y="1600201"/>
            <a:ext cx="5029200" cy="3733801"/>
          </a:xfrm>
          <a:prstGeom prst="rect">
            <a:avLst/>
          </a:prstGeom>
          <a:noFill/>
          <a:extLst>
            <a:ext uri="{909E8E84-426E-40DD-AFC4-6F175D3DCCD1}">
              <a14:hiddenFill xmlns:a14="http://schemas.microsoft.com/office/drawing/2010/main">
                <a:solidFill>
                  <a:srgbClr val="FFFFFF"/>
                </a:solidFill>
              </a14:hiddenFill>
            </a:ext>
          </a:extLst>
        </p:spPr>
      </p:pic>
      <p:sp>
        <p:nvSpPr>
          <p:cNvPr id="13" name="Line Callout 1 12"/>
          <p:cNvSpPr/>
          <p:nvPr/>
        </p:nvSpPr>
        <p:spPr>
          <a:xfrm>
            <a:off x="7416800" y="2857500"/>
            <a:ext cx="4470400" cy="1219200"/>
          </a:xfrm>
          <a:prstGeom prst="borderCallout1">
            <a:avLst>
              <a:gd name="adj1" fmla="val 32586"/>
              <a:gd name="adj2" fmla="val 215"/>
              <a:gd name="adj3" fmla="val -4460"/>
              <a:gd name="adj4" fmla="val -39692"/>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rgbClr val="222222"/>
                </a:solidFill>
                <a:latin typeface="Tahoma" panose="020B0604030504040204" pitchFamily="34" charset="0"/>
                <a:ea typeface="Tahoma" panose="020B0604030504040204" pitchFamily="34" charset="0"/>
                <a:cs typeface="Tahoma" panose="020B0604030504040204" pitchFamily="34" charset="0"/>
              </a:rPr>
              <a:t>A block contains a hash pointer as a link to a previous block,</a:t>
            </a:r>
            <a:r>
              <a:rPr lang="en-US" sz="2400" i="1" baseline="30000">
                <a:solidFill>
                  <a:srgbClr val="0B0080"/>
                </a:solidFill>
                <a:latin typeface="Tahoma" panose="020B0604030504040204" pitchFamily="34" charset="0"/>
                <a:ea typeface="Tahoma" panose="020B0604030504040204" pitchFamily="34" charset="0"/>
                <a:cs typeface="Tahoma" panose="020B0604030504040204" pitchFamily="34" charset="0"/>
              </a:rPr>
              <a:t> </a:t>
            </a:r>
            <a:r>
              <a:rPr lang="en-US" sz="2400" i="1">
                <a:solidFill>
                  <a:srgbClr val="222222"/>
                </a:solidFill>
                <a:latin typeface="Tahoma" panose="020B0604030504040204" pitchFamily="34" charset="0"/>
                <a:ea typeface="Tahoma" panose="020B0604030504040204" pitchFamily="34" charset="0"/>
                <a:cs typeface="Tahoma" panose="020B0604030504040204" pitchFamily="34" charset="0"/>
              </a:rPr>
              <a:t>a timestamp</a:t>
            </a:r>
            <a:r>
              <a:rPr lang="en-US" sz="2400" i="1">
                <a:solidFill>
                  <a:srgbClr val="0B0080"/>
                </a:solidFill>
                <a:latin typeface="Tahoma" panose="020B0604030504040204" pitchFamily="34" charset="0"/>
                <a:ea typeface="Tahoma" panose="020B0604030504040204" pitchFamily="34" charset="0"/>
                <a:cs typeface="Tahoma" panose="020B0604030504040204" pitchFamily="34" charset="0"/>
              </a:rPr>
              <a:t>,</a:t>
            </a:r>
            <a:r>
              <a:rPr lang="en-US" sz="2400" i="1">
                <a:solidFill>
                  <a:srgbClr val="222222"/>
                </a:solidFill>
                <a:latin typeface="Tahoma" panose="020B0604030504040204" pitchFamily="34" charset="0"/>
                <a:ea typeface="Tahoma" panose="020B0604030504040204" pitchFamily="34" charset="0"/>
                <a:cs typeface="Tahoma" panose="020B0604030504040204" pitchFamily="34" charset="0"/>
              </a:rPr>
              <a:t> &amp; transaction data</a:t>
            </a:r>
            <a:endParaRPr lang="en-US" sz="2400" i="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36278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441" y="139628"/>
            <a:ext cx="10147173" cy="657231"/>
          </a:xfrm>
          <a:prstGeom prst="rect">
            <a:avLst/>
          </a:prstGeom>
        </p:spPr>
        <p:txBody>
          <a:bodyPr vert="horz" wrap="square" lIns="0" tIns="0" rIns="0" bIns="0" rtlCol="0">
            <a:spAutoFit/>
          </a:bodyPr>
          <a:lstStyle/>
          <a:p>
            <a:pPr marL="12700">
              <a:lnSpc>
                <a:spcPct val="100000"/>
              </a:lnSpc>
            </a:pPr>
            <a:r>
              <a:rPr b="0" spc="-5">
                <a:latin typeface="Arial"/>
                <a:cs typeface="Arial"/>
              </a:rPr>
              <a:t>Example of</a:t>
            </a:r>
            <a:r>
              <a:rPr b="0" spc="-150">
                <a:latin typeface="Arial"/>
                <a:cs typeface="Arial"/>
              </a:rPr>
              <a:t> </a:t>
            </a:r>
            <a:r>
              <a:rPr b="0">
                <a:latin typeface="Arial"/>
                <a:cs typeface="Arial"/>
              </a:rPr>
              <a:t>proof-of-work</a:t>
            </a:r>
          </a:p>
        </p:txBody>
      </p:sp>
      <p:sp>
        <p:nvSpPr>
          <p:cNvPr id="3" name="object 3"/>
          <p:cNvSpPr txBox="1"/>
          <p:nvPr/>
        </p:nvSpPr>
        <p:spPr>
          <a:xfrm>
            <a:off x="615441" y="1598167"/>
            <a:ext cx="5277485" cy="920750"/>
          </a:xfrm>
          <a:prstGeom prst="rect">
            <a:avLst/>
          </a:prstGeom>
        </p:spPr>
        <p:txBody>
          <a:bodyPr vert="horz" wrap="square" lIns="0" tIns="0" rIns="0" bIns="0" rtlCol="0">
            <a:spAutoFit/>
          </a:bodyPr>
          <a:lstStyle/>
          <a:p>
            <a:pPr marL="12700" marR="5080">
              <a:lnSpc>
                <a:spcPct val="110000"/>
              </a:lnSpc>
            </a:pPr>
            <a:r>
              <a:rPr sz="1800">
                <a:latin typeface="Arial"/>
                <a:cs typeface="Arial"/>
              </a:rPr>
              <a:t>Let </a:t>
            </a:r>
            <a:r>
              <a:rPr sz="1800" spc="-5">
                <a:latin typeface="Arial"/>
                <a:cs typeface="Arial"/>
              </a:rPr>
              <a:t>us assume </a:t>
            </a:r>
            <a:r>
              <a:rPr sz="1800">
                <a:latin typeface="Arial"/>
                <a:cs typeface="Arial"/>
              </a:rPr>
              <a:t>that the </a:t>
            </a:r>
            <a:r>
              <a:rPr sz="1800" spc="-5">
                <a:latin typeface="Arial"/>
                <a:cs typeface="Arial"/>
              </a:rPr>
              <a:t>basic string </a:t>
            </a:r>
            <a:r>
              <a:rPr sz="1800">
                <a:latin typeface="Arial"/>
                <a:cs typeface="Arial"/>
              </a:rPr>
              <a:t>that the</a:t>
            </a:r>
            <a:r>
              <a:rPr sz="1800" spc="-215">
                <a:latin typeface="Arial"/>
                <a:cs typeface="Arial"/>
              </a:rPr>
              <a:t> </a:t>
            </a:r>
            <a:r>
              <a:rPr sz="1800" spc="-10">
                <a:latin typeface="Arial"/>
                <a:cs typeface="Arial"/>
              </a:rPr>
              <a:t>example  </a:t>
            </a:r>
            <a:r>
              <a:rPr sz="1800" spc="-5">
                <a:latin typeface="Arial"/>
                <a:cs typeface="Arial"/>
              </a:rPr>
              <a:t>is going </a:t>
            </a:r>
            <a:r>
              <a:rPr sz="1800">
                <a:latin typeface="Arial"/>
                <a:cs typeface="Arial"/>
              </a:rPr>
              <a:t>to </a:t>
            </a:r>
            <a:r>
              <a:rPr sz="1800" spc="-5">
                <a:latin typeface="Arial"/>
                <a:cs typeface="Arial"/>
              </a:rPr>
              <a:t>work on </a:t>
            </a:r>
            <a:r>
              <a:rPr sz="1800">
                <a:latin typeface="Arial"/>
                <a:cs typeface="Arial"/>
              </a:rPr>
              <a:t>is: </a:t>
            </a:r>
            <a:r>
              <a:rPr sz="1800" i="1" spc="-5">
                <a:latin typeface="Arial"/>
                <a:cs typeface="Arial"/>
              </a:rPr>
              <a:t>„Hello, world!“</a:t>
            </a:r>
            <a:r>
              <a:rPr sz="1800" spc="-5">
                <a:latin typeface="Arial"/>
                <a:cs typeface="Arial"/>
              </a:rPr>
              <a:t>. </a:t>
            </a:r>
            <a:r>
              <a:rPr sz="1800" spc="-10">
                <a:latin typeface="Arial"/>
                <a:cs typeface="Arial"/>
              </a:rPr>
              <a:t>This </a:t>
            </a:r>
            <a:r>
              <a:rPr sz="1800" spc="-5">
                <a:latin typeface="Arial"/>
                <a:cs typeface="Arial"/>
              </a:rPr>
              <a:t>would be  </a:t>
            </a:r>
            <a:r>
              <a:rPr sz="1800">
                <a:latin typeface="Arial"/>
                <a:cs typeface="Arial"/>
              </a:rPr>
              <a:t>the </a:t>
            </a:r>
            <a:r>
              <a:rPr sz="1800" spc="-5">
                <a:latin typeface="Arial"/>
                <a:cs typeface="Arial"/>
              </a:rPr>
              <a:t>block in</a:t>
            </a:r>
            <a:r>
              <a:rPr sz="1800" spc="-215">
                <a:latin typeface="Arial"/>
                <a:cs typeface="Arial"/>
              </a:rPr>
              <a:t> </a:t>
            </a:r>
            <a:r>
              <a:rPr sz="1800" spc="-15">
                <a:latin typeface="Arial"/>
                <a:cs typeface="Arial"/>
              </a:rPr>
              <a:t>reality.</a:t>
            </a:r>
            <a:endParaRPr sz="1800">
              <a:latin typeface="Arial"/>
              <a:cs typeface="Arial"/>
            </a:endParaRPr>
          </a:p>
        </p:txBody>
      </p:sp>
      <p:sp>
        <p:nvSpPr>
          <p:cNvPr id="4" name="object 4"/>
          <p:cNvSpPr txBox="1"/>
          <p:nvPr/>
        </p:nvSpPr>
        <p:spPr>
          <a:xfrm>
            <a:off x="627887" y="1271016"/>
            <a:ext cx="5474335" cy="360680"/>
          </a:xfrm>
          <a:prstGeom prst="rect">
            <a:avLst/>
          </a:prstGeom>
          <a:solidFill>
            <a:srgbClr val="A3DFDF"/>
          </a:solidFill>
        </p:spPr>
        <p:txBody>
          <a:bodyPr vert="horz" wrap="square" lIns="0" tIns="0" rIns="0" bIns="0" rtlCol="0">
            <a:spAutoFit/>
          </a:bodyPr>
          <a:lstStyle/>
          <a:p>
            <a:pPr marL="5080" algn="ctr">
              <a:lnSpc>
                <a:spcPts val="2055"/>
              </a:lnSpc>
            </a:pPr>
            <a:r>
              <a:rPr sz="1800">
                <a:latin typeface="Arial"/>
                <a:cs typeface="Arial"/>
              </a:rPr>
              <a:t>Challenge</a:t>
            </a:r>
          </a:p>
        </p:txBody>
      </p:sp>
      <p:sp>
        <p:nvSpPr>
          <p:cNvPr id="5" name="object 5"/>
          <p:cNvSpPr txBox="1"/>
          <p:nvPr/>
        </p:nvSpPr>
        <p:spPr>
          <a:xfrm>
            <a:off x="6254496" y="1271016"/>
            <a:ext cx="5471160" cy="360680"/>
          </a:xfrm>
          <a:prstGeom prst="rect">
            <a:avLst/>
          </a:prstGeom>
          <a:solidFill>
            <a:srgbClr val="A3DFDF"/>
          </a:solidFill>
        </p:spPr>
        <p:txBody>
          <a:bodyPr vert="horz" wrap="square" lIns="0" tIns="0" rIns="0" bIns="0" rtlCol="0">
            <a:spAutoFit/>
          </a:bodyPr>
          <a:lstStyle/>
          <a:p>
            <a:pPr marL="1270" algn="ctr">
              <a:lnSpc>
                <a:spcPts val="2055"/>
              </a:lnSpc>
            </a:pPr>
            <a:r>
              <a:rPr sz="1800" spc="-5">
                <a:latin typeface="Arial"/>
                <a:cs typeface="Arial"/>
              </a:rPr>
              <a:t>Goal</a:t>
            </a:r>
            <a:endParaRPr sz="1800">
              <a:latin typeface="Arial"/>
              <a:cs typeface="Arial"/>
            </a:endParaRPr>
          </a:p>
        </p:txBody>
      </p:sp>
      <p:sp>
        <p:nvSpPr>
          <p:cNvPr id="6" name="object 6"/>
          <p:cNvSpPr txBox="1"/>
          <p:nvPr/>
        </p:nvSpPr>
        <p:spPr>
          <a:xfrm>
            <a:off x="6245605" y="1555496"/>
            <a:ext cx="5236210" cy="920750"/>
          </a:xfrm>
          <a:prstGeom prst="rect">
            <a:avLst/>
          </a:prstGeom>
        </p:spPr>
        <p:txBody>
          <a:bodyPr vert="horz" wrap="square" lIns="0" tIns="0" rIns="0" bIns="0" rtlCol="0">
            <a:spAutoFit/>
          </a:bodyPr>
          <a:lstStyle/>
          <a:p>
            <a:pPr marL="12700" marR="5080">
              <a:lnSpc>
                <a:spcPct val="110000"/>
              </a:lnSpc>
            </a:pPr>
            <a:r>
              <a:rPr sz="1800">
                <a:latin typeface="Arial"/>
                <a:cs typeface="Arial"/>
              </a:rPr>
              <a:t>Our </a:t>
            </a:r>
            <a:r>
              <a:rPr sz="1800" spc="-5">
                <a:latin typeface="Arial"/>
                <a:cs typeface="Arial"/>
              </a:rPr>
              <a:t>goal is a variation </a:t>
            </a:r>
            <a:r>
              <a:rPr sz="1800">
                <a:latin typeface="Arial"/>
                <a:cs typeface="Arial"/>
              </a:rPr>
              <a:t>starting </a:t>
            </a:r>
            <a:r>
              <a:rPr sz="1800" spc="-20">
                <a:latin typeface="Arial"/>
                <a:cs typeface="Arial"/>
              </a:rPr>
              <a:t>with </a:t>
            </a:r>
            <a:r>
              <a:rPr sz="1800">
                <a:latin typeface="Arial"/>
                <a:cs typeface="Arial"/>
              </a:rPr>
              <a:t>“Hello, world!”  </a:t>
            </a:r>
            <a:r>
              <a:rPr sz="1800" spc="-5">
                <a:latin typeface="Arial"/>
                <a:cs typeface="Arial"/>
              </a:rPr>
              <a:t>preceded by numbers </a:t>
            </a:r>
            <a:r>
              <a:rPr sz="1800">
                <a:latin typeface="Arial"/>
                <a:cs typeface="Arial"/>
              </a:rPr>
              <a:t>beginning </a:t>
            </a:r>
            <a:r>
              <a:rPr sz="1800" spc="-20">
                <a:latin typeface="Arial"/>
                <a:cs typeface="Arial"/>
              </a:rPr>
              <a:t>with </a:t>
            </a:r>
            <a:r>
              <a:rPr sz="1800" spc="-5">
                <a:latin typeface="Arial"/>
                <a:cs typeface="Arial"/>
              </a:rPr>
              <a:t>“0000”. This</a:t>
            </a:r>
            <a:r>
              <a:rPr sz="1800" spc="-160">
                <a:latin typeface="Arial"/>
                <a:cs typeface="Arial"/>
              </a:rPr>
              <a:t> </a:t>
            </a:r>
            <a:r>
              <a:rPr sz="1800" spc="-5">
                <a:latin typeface="Arial"/>
                <a:cs typeface="Arial"/>
              </a:rPr>
              <a:t>is  </a:t>
            </a:r>
            <a:r>
              <a:rPr sz="1800">
                <a:latin typeface="Arial"/>
                <a:cs typeface="Arial"/>
              </a:rPr>
              <a:t>the </a:t>
            </a:r>
            <a:r>
              <a:rPr sz="1800" spc="-20">
                <a:latin typeface="Arial"/>
                <a:cs typeface="Arial"/>
              </a:rPr>
              <a:t>difficulty, </a:t>
            </a:r>
            <a:r>
              <a:rPr sz="1800">
                <a:latin typeface="Arial"/>
                <a:cs typeface="Arial"/>
              </a:rPr>
              <a:t>the </a:t>
            </a:r>
            <a:r>
              <a:rPr sz="1800" spc="-5">
                <a:latin typeface="Arial"/>
                <a:cs typeface="Arial"/>
              </a:rPr>
              <a:t>more </a:t>
            </a:r>
            <a:r>
              <a:rPr sz="1800" spc="-10">
                <a:latin typeface="Arial"/>
                <a:cs typeface="Arial"/>
              </a:rPr>
              <a:t>0’s, </a:t>
            </a:r>
            <a:r>
              <a:rPr sz="1800" spc="-5">
                <a:latin typeface="Arial"/>
                <a:cs typeface="Arial"/>
              </a:rPr>
              <a:t>the more</a:t>
            </a:r>
            <a:r>
              <a:rPr sz="1800" spc="-210">
                <a:latin typeface="Arial"/>
                <a:cs typeface="Arial"/>
              </a:rPr>
              <a:t> </a:t>
            </a:r>
            <a:r>
              <a:rPr sz="1800">
                <a:latin typeface="Arial"/>
                <a:cs typeface="Arial"/>
              </a:rPr>
              <a:t>difficult.</a:t>
            </a:r>
          </a:p>
        </p:txBody>
      </p:sp>
      <p:sp>
        <p:nvSpPr>
          <p:cNvPr id="7" name="object 7"/>
          <p:cNvSpPr/>
          <p:nvPr/>
        </p:nvSpPr>
        <p:spPr>
          <a:xfrm>
            <a:off x="3977640" y="2566416"/>
            <a:ext cx="4392295" cy="384175"/>
          </a:xfrm>
          <a:custGeom>
            <a:avLst/>
            <a:gdLst/>
            <a:ahLst/>
            <a:cxnLst/>
            <a:rect l="l" t="t" r="r" b="b"/>
            <a:pathLst>
              <a:path w="4392295" h="384175">
                <a:moveTo>
                  <a:pt x="4392041" y="0"/>
                </a:moveTo>
                <a:lnTo>
                  <a:pt x="0" y="0"/>
                </a:lnTo>
                <a:lnTo>
                  <a:pt x="2194433" y="383921"/>
                </a:lnTo>
                <a:lnTo>
                  <a:pt x="4392041" y="0"/>
                </a:lnTo>
                <a:close/>
              </a:path>
            </a:pathLst>
          </a:custGeom>
          <a:solidFill>
            <a:srgbClr val="BCCCD5"/>
          </a:solidFill>
        </p:spPr>
        <p:txBody>
          <a:bodyPr wrap="square" lIns="0" tIns="0" rIns="0" bIns="0" rtlCol="0"/>
          <a:lstStyle/>
          <a:p>
            <a:endParaRPr/>
          </a:p>
        </p:txBody>
      </p:sp>
      <p:sp>
        <p:nvSpPr>
          <p:cNvPr id="8" name="object 8"/>
          <p:cNvSpPr/>
          <p:nvPr/>
        </p:nvSpPr>
        <p:spPr>
          <a:xfrm>
            <a:off x="627887" y="3069335"/>
            <a:ext cx="2340610" cy="335280"/>
          </a:xfrm>
          <a:custGeom>
            <a:avLst/>
            <a:gdLst/>
            <a:ahLst/>
            <a:cxnLst/>
            <a:rect l="l" t="t" r="r" b="b"/>
            <a:pathLst>
              <a:path w="2340610" h="335279">
                <a:moveTo>
                  <a:pt x="0" y="335279"/>
                </a:moveTo>
                <a:lnTo>
                  <a:pt x="2340483" y="335279"/>
                </a:lnTo>
                <a:lnTo>
                  <a:pt x="2340483" y="0"/>
                </a:lnTo>
                <a:lnTo>
                  <a:pt x="0" y="0"/>
                </a:lnTo>
                <a:lnTo>
                  <a:pt x="0" y="335279"/>
                </a:lnTo>
                <a:close/>
              </a:path>
            </a:pathLst>
          </a:custGeom>
          <a:solidFill>
            <a:srgbClr val="A3DFDF"/>
          </a:solidFill>
        </p:spPr>
        <p:txBody>
          <a:bodyPr wrap="square" lIns="0" tIns="0" rIns="0" bIns="0" rtlCol="0"/>
          <a:lstStyle/>
          <a:p>
            <a:endParaRPr/>
          </a:p>
        </p:txBody>
      </p:sp>
      <p:sp>
        <p:nvSpPr>
          <p:cNvPr id="9" name="object 9"/>
          <p:cNvSpPr/>
          <p:nvPr/>
        </p:nvSpPr>
        <p:spPr>
          <a:xfrm>
            <a:off x="2968751" y="3069335"/>
            <a:ext cx="8763000" cy="335280"/>
          </a:xfrm>
          <a:custGeom>
            <a:avLst/>
            <a:gdLst/>
            <a:ahLst/>
            <a:cxnLst/>
            <a:rect l="l" t="t" r="r" b="b"/>
            <a:pathLst>
              <a:path w="8763000" h="335279">
                <a:moveTo>
                  <a:pt x="0" y="335279"/>
                </a:moveTo>
                <a:lnTo>
                  <a:pt x="8763000" y="335279"/>
                </a:lnTo>
                <a:lnTo>
                  <a:pt x="8763000" y="0"/>
                </a:lnTo>
                <a:lnTo>
                  <a:pt x="0" y="0"/>
                </a:lnTo>
                <a:lnTo>
                  <a:pt x="0" y="335279"/>
                </a:lnTo>
                <a:close/>
              </a:path>
            </a:pathLst>
          </a:custGeom>
          <a:solidFill>
            <a:srgbClr val="A3DFDF"/>
          </a:solidFill>
        </p:spPr>
        <p:txBody>
          <a:bodyPr wrap="square" lIns="0" tIns="0" rIns="0" bIns="0" rtlCol="0"/>
          <a:lstStyle/>
          <a:p>
            <a:endParaRPr/>
          </a:p>
        </p:txBody>
      </p:sp>
      <p:sp>
        <p:nvSpPr>
          <p:cNvPr id="10" name="object 10"/>
          <p:cNvSpPr/>
          <p:nvPr/>
        </p:nvSpPr>
        <p:spPr>
          <a:xfrm>
            <a:off x="627887" y="3404628"/>
            <a:ext cx="2340610" cy="360045"/>
          </a:xfrm>
          <a:custGeom>
            <a:avLst/>
            <a:gdLst/>
            <a:ahLst/>
            <a:cxnLst/>
            <a:rect l="l" t="t" r="r" b="b"/>
            <a:pathLst>
              <a:path w="2340610" h="360045">
                <a:moveTo>
                  <a:pt x="0" y="360032"/>
                </a:moveTo>
                <a:lnTo>
                  <a:pt x="2340483" y="360032"/>
                </a:lnTo>
                <a:lnTo>
                  <a:pt x="2340483" y="0"/>
                </a:lnTo>
                <a:lnTo>
                  <a:pt x="0" y="0"/>
                </a:lnTo>
                <a:lnTo>
                  <a:pt x="0" y="360032"/>
                </a:lnTo>
                <a:close/>
              </a:path>
            </a:pathLst>
          </a:custGeom>
          <a:solidFill>
            <a:srgbClr val="D7DDE0"/>
          </a:solidFill>
        </p:spPr>
        <p:txBody>
          <a:bodyPr wrap="square" lIns="0" tIns="0" rIns="0" bIns="0" rtlCol="0"/>
          <a:lstStyle/>
          <a:p>
            <a:endParaRPr/>
          </a:p>
        </p:txBody>
      </p:sp>
      <p:sp>
        <p:nvSpPr>
          <p:cNvPr id="11" name="object 11"/>
          <p:cNvSpPr/>
          <p:nvPr/>
        </p:nvSpPr>
        <p:spPr>
          <a:xfrm>
            <a:off x="2968751" y="3404628"/>
            <a:ext cx="8763000" cy="360045"/>
          </a:xfrm>
          <a:custGeom>
            <a:avLst/>
            <a:gdLst/>
            <a:ahLst/>
            <a:cxnLst/>
            <a:rect l="l" t="t" r="r" b="b"/>
            <a:pathLst>
              <a:path w="8763000" h="360045">
                <a:moveTo>
                  <a:pt x="0" y="360032"/>
                </a:moveTo>
                <a:lnTo>
                  <a:pt x="8763000" y="360032"/>
                </a:lnTo>
                <a:lnTo>
                  <a:pt x="8763000" y="0"/>
                </a:lnTo>
                <a:lnTo>
                  <a:pt x="0" y="0"/>
                </a:lnTo>
                <a:lnTo>
                  <a:pt x="0" y="360032"/>
                </a:lnTo>
                <a:close/>
              </a:path>
            </a:pathLst>
          </a:custGeom>
          <a:solidFill>
            <a:srgbClr val="D7DDE0"/>
          </a:solidFill>
        </p:spPr>
        <p:txBody>
          <a:bodyPr wrap="square" lIns="0" tIns="0" rIns="0" bIns="0" rtlCol="0"/>
          <a:lstStyle/>
          <a:p>
            <a:endParaRPr/>
          </a:p>
        </p:txBody>
      </p:sp>
      <p:sp>
        <p:nvSpPr>
          <p:cNvPr id="12" name="object 12"/>
          <p:cNvSpPr/>
          <p:nvPr/>
        </p:nvSpPr>
        <p:spPr>
          <a:xfrm>
            <a:off x="627887" y="3764292"/>
            <a:ext cx="2340610" cy="360045"/>
          </a:xfrm>
          <a:custGeom>
            <a:avLst/>
            <a:gdLst/>
            <a:ahLst/>
            <a:cxnLst/>
            <a:rect l="l" t="t" r="r" b="b"/>
            <a:pathLst>
              <a:path w="2340610" h="360045">
                <a:moveTo>
                  <a:pt x="0" y="360032"/>
                </a:moveTo>
                <a:lnTo>
                  <a:pt x="2340483" y="360032"/>
                </a:lnTo>
                <a:lnTo>
                  <a:pt x="2340483" y="0"/>
                </a:lnTo>
                <a:lnTo>
                  <a:pt x="0" y="0"/>
                </a:lnTo>
                <a:lnTo>
                  <a:pt x="0" y="360032"/>
                </a:lnTo>
                <a:close/>
              </a:path>
            </a:pathLst>
          </a:custGeom>
          <a:solidFill>
            <a:srgbClr val="EBEDEF"/>
          </a:solidFill>
        </p:spPr>
        <p:txBody>
          <a:bodyPr wrap="square" lIns="0" tIns="0" rIns="0" bIns="0" rtlCol="0"/>
          <a:lstStyle/>
          <a:p>
            <a:endParaRPr/>
          </a:p>
        </p:txBody>
      </p:sp>
      <p:sp>
        <p:nvSpPr>
          <p:cNvPr id="13" name="object 13"/>
          <p:cNvSpPr/>
          <p:nvPr/>
        </p:nvSpPr>
        <p:spPr>
          <a:xfrm>
            <a:off x="2968751" y="3764292"/>
            <a:ext cx="8763000" cy="360045"/>
          </a:xfrm>
          <a:custGeom>
            <a:avLst/>
            <a:gdLst/>
            <a:ahLst/>
            <a:cxnLst/>
            <a:rect l="l" t="t" r="r" b="b"/>
            <a:pathLst>
              <a:path w="8763000" h="360045">
                <a:moveTo>
                  <a:pt x="0" y="360032"/>
                </a:moveTo>
                <a:lnTo>
                  <a:pt x="8763000" y="360032"/>
                </a:lnTo>
                <a:lnTo>
                  <a:pt x="8763000" y="0"/>
                </a:lnTo>
                <a:lnTo>
                  <a:pt x="0" y="0"/>
                </a:lnTo>
                <a:lnTo>
                  <a:pt x="0" y="360032"/>
                </a:lnTo>
                <a:close/>
              </a:path>
            </a:pathLst>
          </a:custGeom>
          <a:solidFill>
            <a:srgbClr val="EBEDEF"/>
          </a:solidFill>
        </p:spPr>
        <p:txBody>
          <a:bodyPr wrap="square" lIns="0" tIns="0" rIns="0" bIns="0" rtlCol="0"/>
          <a:lstStyle/>
          <a:p>
            <a:endParaRPr/>
          </a:p>
        </p:txBody>
      </p:sp>
      <p:sp>
        <p:nvSpPr>
          <p:cNvPr id="14" name="object 14"/>
          <p:cNvSpPr/>
          <p:nvPr/>
        </p:nvSpPr>
        <p:spPr>
          <a:xfrm>
            <a:off x="627887" y="4123944"/>
            <a:ext cx="2340610" cy="356870"/>
          </a:xfrm>
          <a:custGeom>
            <a:avLst/>
            <a:gdLst/>
            <a:ahLst/>
            <a:cxnLst/>
            <a:rect l="l" t="t" r="r" b="b"/>
            <a:pathLst>
              <a:path w="2340610" h="356870">
                <a:moveTo>
                  <a:pt x="0" y="356361"/>
                </a:moveTo>
                <a:lnTo>
                  <a:pt x="2340483" y="356361"/>
                </a:lnTo>
                <a:lnTo>
                  <a:pt x="2340483" y="0"/>
                </a:lnTo>
                <a:lnTo>
                  <a:pt x="0" y="0"/>
                </a:lnTo>
                <a:lnTo>
                  <a:pt x="0" y="356361"/>
                </a:lnTo>
                <a:close/>
              </a:path>
            </a:pathLst>
          </a:custGeom>
          <a:solidFill>
            <a:srgbClr val="D7DDE0"/>
          </a:solidFill>
        </p:spPr>
        <p:txBody>
          <a:bodyPr wrap="square" lIns="0" tIns="0" rIns="0" bIns="0" rtlCol="0"/>
          <a:lstStyle/>
          <a:p>
            <a:endParaRPr/>
          </a:p>
        </p:txBody>
      </p:sp>
      <p:sp>
        <p:nvSpPr>
          <p:cNvPr id="15" name="object 15"/>
          <p:cNvSpPr/>
          <p:nvPr/>
        </p:nvSpPr>
        <p:spPr>
          <a:xfrm>
            <a:off x="2968751" y="4123944"/>
            <a:ext cx="8763000" cy="356870"/>
          </a:xfrm>
          <a:custGeom>
            <a:avLst/>
            <a:gdLst/>
            <a:ahLst/>
            <a:cxnLst/>
            <a:rect l="l" t="t" r="r" b="b"/>
            <a:pathLst>
              <a:path w="8763000" h="356870">
                <a:moveTo>
                  <a:pt x="0" y="356361"/>
                </a:moveTo>
                <a:lnTo>
                  <a:pt x="8763000" y="356361"/>
                </a:lnTo>
                <a:lnTo>
                  <a:pt x="8763000" y="0"/>
                </a:lnTo>
                <a:lnTo>
                  <a:pt x="0" y="0"/>
                </a:lnTo>
                <a:lnTo>
                  <a:pt x="0" y="356361"/>
                </a:lnTo>
                <a:close/>
              </a:path>
            </a:pathLst>
          </a:custGeom>
          <a:solidFill>
            <a:srgbClr val="D7DDE0"/>
          </a:solidFill>
        </p:spPr>
        <p:txBody>
          <a:bodyPr wrap="square" lIns="0" tIns="0" rIns="0" bIns="0" rtlCol="0"/>
          <a:lstStyle/>
          <a:p>
            <a:endParaRPr/>
          </a:p>
        </p:txBody>
      </p:sp>
      <p:sp>
        <p:nvSpPr>
          <p:cNvPr id="16" name="object 16"/>
          <p:cNvSpPr/>
          <p:nvPr/>
        </p:nvSpPr>
        <p:spPr>
          <a:xfrm>
            <a:off x="627887" y="4480572"/>
            <a:ext cx="2340610" cy="360045"/>
          </a:xfrm>
          <a:custGeom>
            <a:avLst/>
            <a:gdLst/>
            <a:ahLst/>
            <a:cxnLst/>
            <a:rect l="l" t="t" r="r" b="b"/>
            <a:pathLst>
              <a:path w="2340610" h="360045">
                <a:moveTo>
                  <a:pt x="0" y="360032"/>
                </a:moveTo>
                <a:lnTo>
                  <a:pt x="2340483" y="360032"/>
                </a:lnTo>
                <a:lnTo>
                  <a:pt x="2340483" y="0"/>
                </a:lnTo>
                <a:lnTo>
                  <a:pt x="0" y="0"/>
                </a:lnTo>
                <a:lnTo>
                  <a:pt x="0" y="360032"/>
                </a:lnTo>
                <a:close/>
              </a:path>
            </a:pathLst>
          </a:custGeom>
          <a:solidFill>
            <a:srgbClr val="EBEDEF"/>
          </a:solidFill>
        </p:spPr>
        <p:txBody>
          <a:bodyPr wrap="square" lIns="0" tIns="0" rIns="0" bIns="0" rtlCol="0"/>
          <a:lstStyle/>
          <a:p>
            <a:endParaRPr/>
          </a:p>
        </p:txBody>
      </p:sp>
      <p:sp>
        <p:nvSpPr>
          <p:cNvPr id="17" name="object 17"/>
          <p:cNvSpPr/>
          <p:nvPr/>
        </p:nvSpPr>
        <p:spPr>
          <a:xfrm>
            <a:off x="2968751" y="4480572"/>
            <a:ext cx="8763000" cy="360045"/>
          </a:xfrm>
          <a:custGeom>
            <a:avLst/>
            <a:gdLst/>
            <a:ahLst/>
            <a:cxnLst/>
            <a:rect l="l" t="t" r="r" b="b"/>
            <a:pathLst>
              <a:path w="8763000" h="360045">
                <a:moveTo>
                  <a:pt x="0" y="360032"/>
                </a:moveTo>
                <a:lnTo>
                  <a:pt x="8763000" y="360032"/>
                </a:lnTo>
                <a:lnTo>
                  <a:pt x="8763000" y="0"/>
                </a:lnTo>
                <a:lnTo>
                  <a:pt x="0" y="0"/>
                </a:lnTo>
                <a:lnTo>
                  <a:pt x="0" y="360032"/>
                </a:lnTo>
                <a:close/>
              </a:path>
            </a:pathLst>
          </a:custGeom>
          <a:solidFill>
            <a:srgbClr val="EBEDEF"/>
          </a:solidFill>
        </p:spPr>
        <p:txBody>
          <a:bodyPr wrap="square" lIns="0" tIns="0" rIns="0" bIns="0" rtlCol="0"/>
          <a:lstStyle/>
          <a:p>
            <a:endParaRPr/>
          </a:p>
        </p:txBody>
      </p:sp>
      <p:sp>
        <p:nvSpPr>
          <p:cNvPr id="18" name="object 18"/>
          <p:cNvSpPr/>
          <p:nvPr/>
        </p:nvSpPr>
        <p:spPr>
          <a:xfrm>
            <a:off x="627887" y="4840236"/>
            <a:ext cx="2340610" cy="360045"/>
          </a:xfrm>
          <a:custGeom>
            <a:avLst/>
            <a:gdLst/>
            <a:ahLst/>
            <a:cxnLst/>
            <a:rect l="l" t="t" r="r" b="b"/>
            <a:pathLst>
              <a:path w="2340610" h="360045">
                <a:moveTo>
                  <a:pt x="0" y="360032"/>
                </a:moveTo>
                <a:lnTo>
                  <a:pt x="2340483" y="360032"/>
                </a:lnTo>
                <a:lnTo>
                  <a:pt x="2340483" y="0"/>
                </a:lnTo>
                <a:lnTo>
                  <a:pt x="0" y="0"/>
                </a:lnTo>
                <a:lnTo>
                  <a:pt x="0" y="360032"/>
                </a:lnTo>
                <a:close/>
              </a:path>
            </a:pathLst>
          </a:custGeom>
          <a:solidFill>
            <a:srgbClr val="D7DDE0"/>
          </a:solidFill>
        </p:spPr>
        <p:txBody>
          <a:bodyPr wrap="square" lIns="0" tIns="0" rIns="0" bIns="0" rtlCol="0"/>
          <a:lstStyle/>
          <a:p>
            <a:endParaRPr/>
          </a:p>
        </p:txBody>
      </p:sp>
      <p:sp>
        <p:nvSpPr>
          <p:cNvPr id="19" name="object 19"/>
          <p:cNvSpPr/>
          <p:nvPr/>
        </p:nvSpPr>
        <p:spPr>
          <a:xfrm>
            <a:off x="2968751" y="4840236"/>
            <a:ext cx="8763000" cy="360045"/>
          </a:xfrm>
          <a:custGeom>
            <a:avLst/>
            <a:gdLst/>
            <a:ahLst/>
            <a:cxnLst/>
            <a:rect l="l" t="t" r="r" b="b"/>
            <a:pathLst>
              <a:path w="8763000" h="360045">
                <a:moveTo>
                  <a:pt x="0" y="360032"/>
                </a:moveTo>
                <a:lnTo>
                  <a:pt x="8763000" y="360032"/>
                </a:lnTo>
                <a:lnTo>
                  <a:pt x="8763000" y="0"/>
                </a:lnTo>
                <a:lnTo>
                  <a:pt x="0" y="0"/>
                </a:lnTo>
                <a:lnTo>
                  <a:pt x="0" y="360032"/>
                </a:lnTo>
                <a:close/>
              </a:path>
            </a:pathLst>
          </a:custGeom>
          <a:solidFill>
            <a:srgbClr val="D7DDE0"/>
          </a:solidFill>
        </p:spPr>
        <p:txBody>
          <a:bodyPr wrap="square" lIns="0" tIns="0" rIns="0" bIns="0" rtlCol="0"/>
          <a:lstStyle/>
          <a:p>
            <a:endParaRPr/>
          </a:p>
        </p:txBody>
      </p:sp>
      <p:sp>
        <p:nvSpPr>
          <p:cNvPr id="20" name="object 20"/>
          <p:cNvSpPr/>
          <p:nvPr/>
        </p:nvSpPr>
        <p:spPr>
          <a:xfrm>
            <a:off x="627887" y="5199900"/>
            <a:ext cx="2340610" cy="356870"/>
          </a:xfrm>
          <a:custGeom>
            <a:avLst/>
            <a:gdLst/>
            <a:ahLst/>
            <a:cxnLst/>
            <a:rect l="l" t="t" r="r" b="b"/>
            <a:pathLst>
              <a:path w="2340610" h="356870">
                <a:moveTo>
                  <a:pt x="0" y="356349"/>
                </a:moveTo>
                <a:lnTo>
                  <a:pt x="2340483" y="356349"/>
                </a:lnTo>
                <a:lnTo>
                  <a:pt x="2340483" y="0"/>
                </a:lnTo>
                <a:lnTo>
                  <a:pt x="0" y="0"/>
                </a:lnTo>
                <a:lnTo>
                  <a:pt x="0" y="356349"/>
                </a:lnTo>
                <a:close/>
              </a:path>
            </a:pathLst>
          </a:custGeom>
          <a:solidFill>
            <a:srgbClr val="EBEDEF"/>
          </a:solidFill>
        </p:spPr>
        <p:txBody>
          <a:bodyPr wrap="square" lIns="0" tIns="0" rIns="0" bIns="0" rtlCol="0"/>
          <a:lstStyle/>
          <a:p>
            <a:endParaRPr/>
          </a:p>
        </p:txBody>
      </p:sp>
      <p:sp>
        <p:nvSpPr>
          <p:cNvPr id="21" name="object 21"/>
          <p:cNvSpPr/>
          <p:nvPr/>
        </p:nvSpPr>
        <p:spPr>
          <a:xfrm>
            <a:off x="2968751" y="5199900"/>
            <a:ext cx="8763000" cy="356870"/>
          </a:xfrm>
          <a:custGeom>
            <a:avLst/>
            <a:gdLst/>
            <a:ahLst/>
            <a:cxnLst/>
            <a:rect l="l" t="t" r="r" b="b"/>
            <a:pathLst>
              <a:path w="8763000" h="356870">
                <a:moveTo>
                  <a:pt x="0" y="356349"/>
                </a:moveTo>
                <a:lnTo>
                  <a:pt x="8763000" y="356349"/>
                </a:lnTo>
                <a:lnTo>
                  <a:pt x="8763000" y="0"/>
                </a:lnTo>
                <a:lnTo>
                  <a:pt x="0" y="0"/>
                </a:lnTo>
                <a:lnTo>
                  <a:pt x="0" y="356349"/>
                </a:lnTo>
                <a:close/>
              </a:path>
            </a:pathLst>
          </a:custGeom>
          <a:solidFill>
            <a:srgbClr val="EBEDEF"/>
          </a:solidFill>
        </p:spPr>
        <p:txBody>
          <a:bodyPr wrap="square" lIns="0" tIns="0" rIns="0" bIns="0" rtlCol="0"/>
          <a:lstStyle/>
          <a:p>
            <a:endParaRPr/>
          </a:p>
        </p:txBody>
      </p:sp>
      <p:sp>
        <p:nvSpPr>
          <p:cNvPr id="22" name="object 22"/>
          <p:cNvSpPr/>
          <p:nvPr/>
        </p:nvSpPr>
        <p:spPr>
          <a:xfrm>
            <a:off x="2970276" y="3063239"/>
            <a:ext cx="0" cy="2499360"/>
          </a:xfrm>
          <a:custGeom>
            <a:avLst/>
            <a:gdLst/>
            <a:ahLst/>
            <a:cxnLst/>
            <a:rect l="l" t="t" r="r" b="b"/>
            <a:pathLst>
              <a:path h="2499360">
                <a:moveTo>
                  <a:pt x="0" y="0"/>
                </a:moveTo>
                <a:lnTo>
                  <a:pt x="0" y="2499360"/>
                </a:lnTo>
              </a:path>
            </a:pathLst>
          </a:custGeom>
          <a:ln w="15240">
            <a:solidFill>
              <a:srgbClr val="FFFFFF"/>
            </a:solidFill>
          </a:ln>
        </p:spPr>
        <p:txBody>
          <a:bodyPr wrap="square" lIns="0" tIns="0" rIns="0" bIns="0" rtlCol="0"/>
          <a:lstStyle/>
          <a:p>
            <a:endParaRPr/>
          </a:p>
        </p:txBody>
      </p:sp>
      <p:sp>
        <p:nvSpPr>
          <p:cNvPr id="23" name="object 23"/>
          <p:cNvSpPr/>
          <p:nvPr/>
        </p:nvSpPr>
        <p:spPr>
          <a:xfrm>
            <a:off x="621791" y="3406140"/>
            <a:ext cx="11116310" cy="0"/>
          </a:xfrm>
          <a:custGeom>
            <a:avLst/>
            <a:gdLst/>
            <a:ahLst/>
            <a:cxnLst/>
            <a:rect l="l" t="t" r="r" b="b"/>
            <a:pathLst>
              <a:path w="11116310">
                <a:moveTo>
                  <a:pt x="0" y="0"/>
                </a:moveTo>
                <a:lnTo>
                  <a:pt x="11115802" y="0"/>
                </a:lnTo>
              </a:path>
            </a:pathLst>
          </a:custGeom>
          <a:ln w="39624">
            <a:solidFill>
              <a:srgbClr val="FFFFFF"/>
            </a:solidFill>
          </a:ln>
        </p:spPr>
        <p:txBody>
          <a:bodyPr wrap="square" lIns="0" tIns="0" rIns="0" bIns="0" rtlCol="0"/>
          <a:lstStyle/>
          <a:p>
            <a:endParaRPr/>
          </a:p>
        </p:txBody>
      </p:sp>
      <p:sp>
        <p:nvSpPr>
          <p:cNvPr id="24" name="object 24"/>
          <p:cNvSpPr/>
          <p:nvPr/>
        </p:nvSpPr>
        <p:spPr>
          <a:xfrm>
            <a:off x="621791" y="3764279"/>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25" name="object 25"/>
          <p:cNvSpPr/>
          <p:nvPr/>
        </p:nvSpPr>
        <p:spPr>
          <a:xfrm>
            <a:off x="621791" y="4123944"/>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26" name="object 26"/>
          <p:cNvSpPr/>
          <p:nvPr/>
        </p:nvSpPr>
        <p:spPr>
          <a:xfrm>
            <a:off x="621791" y="4480559"/>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27" name="object 27"/>
          <p:cNvSpPr/>
          <p:nvPr/>
        </p:nvSpPr>
        <p:spPr>
          <a:xfrm>
            <a:off x="621791" y="4840223"/>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28" name="object 28"/>
          <p:cNvSpPr/>
          <p:nvPr/>
        </p:nvSpPr>
        <p:spPr>
          <a:xfrm>
            <a:off x="621791" y="5199888"/>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29" name="object 29"/>
          <p:cNvSpPr/>
          <p:nvPr/>
        </p:nvSpPr>
        <p:spPr>
          <a:xfrm>
            <a:off x="629412" y="3063239"/>
            <a:ext cx="0" cy="2499360"/>
          </a:xfrm>
          <a:custGeom>
            <a:avLst/>
            <a:gdLst/>
            <a:ahLst/>
            <a:cxnLst/>
            <a:rect l="l" t="t" r="r" b="b"/>
            <a:pathLst>
              <a:path h="2499360">
                <a:moveTo>
                  <a:pt x="0" y="0"/>
                </a:moveTo>
                <a:lnTo>
                  <a:pt x="0" y="2499360"/>
                </a:lnTo>
              </a:path>
            </a:pathLst>
          </a:custGeom>
          <a:ln w="15240">
            <a:solidFill>
              <a:srgbClr val="FFFFFF"/>
            </a:solidFill>
          </a:ln>
        </p:spPr>
        <p:txBody>
          <a:bodyPr wrap="square" lIns="0" tIns="0" rIns="0" bIns="0" rtlCol="0"/>
          <a:lstStyle/>
          <a:p>
            <a:endParaRPr/>
          </a:p>
        </p:txBody>
      </p:sp>
      <p:sp>
        <p:nvSpPr>
          <p:cNvPr id="30" name="object 30"/>
          <p:cNvSpPr/>
          <p:nvPr/>
        </p:nvSpPr>
        <p:spPr>
          <a:xfrm>
            <a:off x="11731752" y="3063239"/>
            <a:ext cx="0" cy="2499360"/>
          </a:xfrm>
          <a:custGeom>
            <a:avLst/>
            <a:gdLst/>
            <a:ahLst/>
            <a:cxnLst/>
            <a:rect l="l" t="t" r="r" b="b"/>
            <a:pathLst>
              <a:path h="2499360">
                <a:moveTo>
                  <a:pt x="0" y="0"/>
                </a:moveTo>
                <a:lnTo>
                  <a:pt x="0" y="2499360"/>
                </a:lnTo>
              </a:path>
            </a:pathLst>
          </a:custGeom>
          <a:ln w="12192">
            <a:solidFill>
              <a:srgbClr val="FFFFFF"/>
            </a:solidFill>
          </a:ln>
        </p:spPr>
        <p:txBody>
          <a:bodyPr wrap="square" lIns="0" tIns="0" rIns="0" bIns="0" rtlCol="0"/>
          <a:lstStyle/>
          <a:p>
            <a:endParaRPr/>
          </a:p>
        </p:txBody>
      </p:sp>
      <p:sp>
        <p:nvSpPr>
          <p:cNvPr id="31" name="object 31"/>
          <p:cNvSpPr/>
          <p:nvPr/>
        </p:nvSpPr>
        <p:spPr>
          <a:xfrm>
            <a:off x="621791" y="3069335"/>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32" name="object 32"/>
          <p:cNvSpPr/>
          <p:nvPr/>
        </p:nvSpPr>
        <p:spPr>
          <a:xfrm>
            <a:off x="621791" y="5556503"/>
            <a:ext cx="11116310" cy="0"/>
          </a:xfrm>
          <a:custGeom>
            <a:avLst/>
            <a:gdLst/>
            <a:ahLst/>
            <a:cxnLst/>
            <a:rect l="l" t="t" r="r" b="b"/>
            <a:pathLst>
              <a:path w="11116310">
                <a:moveTo>
                  <a:pt x="0" y="0"/>
                </a:moveTo>
                <a:lnTo>
                  <a:pt x="11115802" y="0"/>
                </a:lnTo>
              </a:path>
            </a:pathLst>
          </a:custGeom>
          <a:ln w="12192">
            <a:solidFill>
              <a:srgbClr val="FFFFFF"/>
            </a:solidFill>
          </a:ln>
        </p:spPr>
        <p:txBody>
          <a:bodyPr wrap="square" lIns="0" tIns="0" rIns="0" bIns="0" rtlCol="0"/>
          <a:lstStyle/>
          <a:p>
            <a:endParaRPr/>
          </a:p>
        </p:txBody>
      </p:sp>
      <p:sp>
        <p:nvSpPr>
          <p:cNvPr id="33" name="object 33"/>
          <p:cNvSpPr txBox="1"/>
          <p:nvPr/>
        </p:nvSpPr>
        <p:spPr>
          <a:xfrm>
            <a:off x="706881" y="3104388"/>
            <a:ext cx="471170" cy="259079"/>
          </a:xfrm>
          <a:prstGeom prst="rect">
            <a:avLst/>
          </a:prstGeom>
        </p:spPr>
        <p:txBody>
          <a:bodyPr vert="horz" wrap="square" lIns="0" tIns="0" rIns="0" bIns="0" rtlCol="0">
            <a:spAutoFit/>
          </a:bodyPr>
          <a:lstStyle/>
          <a:p>
            <a:pPr marL="12700">
              <a:lnSpc>
                <a:spcPct val="100000"/>
              </a:lnSpc>
            </a:pPr>
            <a:r>
              <a:rPr sz="1600" spc="-15">
                <a:latin typeface="Arial"/>
                <a:cs typeface="Arial"/>
              </a:rPr>
              <a:t>Inpu</a:t>
            </a:r>
            <a:r>
              <a:rPr sz="1600">
                <a:latin typeface="Arial"/>
                <a:cs typeface="Arial"/>
              </a:rPr>
              <a:t>t</a:t>
            </a:r>
          </a:p>
        </p:txBody>
      </p:sp>
      <p:sp>
        <p:nvSpPr>
          <p:cNvPr id="34" name="object 34"/>
          <p:cNvSpPr txBox="1"/>
          <p:nvPr/>
        </p:nvSpPr>
        <p:spPr>
          <a:xfrm>
            <a:off x="3048000" y="3104388"/>
            <a:ext cx="1323975" cy="259079"/>
          </a:xfrm>
          <a:prstGeom prst="rect">
            <a:avLst/>
          </a:prstGeom>
        </p:spPr>
        <p:txBody>
          <a:bodyPr vert="horz" wrap="square" lIns="0" tIns="0" rIns="0" bIns="0" rtlCol="0">
            <a:spAutoFit/>
          </a:bodyPr>
          <a:lstStyle/>
          <a:p>
            <a:pPr marL="12700">
              <a:lnSpc>
                <a:spcPct val="100000"/>
              </a:lnSpc>
            </a:pPr>
            <a:r>
              <a:rPr sz="1600" spc="-10">
                <a:latin typeface="Arial"/>
                <a:cs typeface="Arial"/>
              </a:rPr>
              <a:t>SHA-256</a:t>
            </a:r>
            <a:r>
              <a:rPr sz="1600" spc="-195">
                <a:latin typeface="Arial"/>
                <a:cs typeface="Arial"/>
              </a:rPr>
              <a:t> </a:t>
            </a:r>
            <a:r>
              <a:rPr sz="1600" spc="-10">
                <a:latin typeface="Arial"/>
                <a:cs typeface="Arial"/>
              </a:rPr>
              <a:t>hash</a:t>
            </a:r>
            <a:endParaRPr sz="1600">
              <a:latin typeface="Arial"/>
              <a:cs typeface="Arial"/>
            </a:endParaRPr>
          </a:p>
        </p:txBody>
      </p:sp>
      <p:sp>
        <p:nvSpPr>
          <p:cNvPr id="35" name="object 35"/>
          <p:cNvSpPr txBox="1"/>
          <p:nvPr/>
        </p:nvSpPr>
        <p:spPr>
          <a:xfrm>
            <a:off x="706881" y="3451859"/>
            <a:ext cx="1118235" cy="259079"/>
          </a:xfrm>
          <a:prstGeom prst="rect">
            <a:avLst/>
          </a:prstGeom>
        </p:spPr>
        <p:txBody>
          <a:bodyPr vert="horz" wrap="square" lIns="0" tIns="0" rIns="0" bIns="0" rtlCol="0">
            <a:spAutoFit/>
          </a:bodyPr>
          <a:lstStyle/>
          <a:p>
            <a:pPr marL="12700">
              <a:lnSpc>
                <a:spcPct val="100000"/>
              </a:lnSpc>
            </a:pPr>
            <a:r>
              <a:rPr sz="1600" spc="-10">
                <a:latin typeface="Arial"/>
                <a:cs typeface="Arial"/>
              </a:rPr>
              <a:t>Hello,</a:t>
            </a:r>
            <a:r>
              <a:rPr sz="1600" spc="-170">
                <a:latin typeface="Arial"/>
                <a:cs typeface="Arial"/>
              </a:rPr>
              <a:t> </a:t>
            </a:r>
            <a:r>
              <a:rPr sz="1600" spc="-15">
                <a:latin typeface="Arial"/>
                <a:cs typeface="Arial"/>
              </a:rPr>
              <a:t>world!</a:t>
            </a:r>
            <a:endParaRPr sz="1600">
              <a:latin typeface="Arial"/>
              <a:cs typeface="Arial"/>
            </a:endParaRPr>
          </a:p>
        </p:txBody>
      </p:sp>
      <p:sp>
        <p:nvSpPr>
          <p:cNvPr id="36" name="object 36"/>
          <p:cNvSpPr txBox="1"/>
          <p:nvPr/>
        </p:nvSpPr>
        <p:spPr>
          <a:xfrm>
            <a:off x="3048000" y="3451859"/>
            <a:ext cx="6967220" cy="259079"/>
          </a:xfrm>
          <a:prstGeom prst="rect">
            <a:avLst/>
          </a:prstGeom>
        </p:spPr>
        <p:txBody>
          <a:bodyPr vert="horz" wrap="square" lIns="0" tIns="0" rIns="0" bIns="0" rtlCol="0">
            <a:spAutoFit/>
          </a:bodyPr>
          <a:lstStyle/>
          <a:p>
            <a:pPr marL="12700">
              <a:lnSpc>
                <a:spcPct val="100000"/>
              </a:lnSpc>
            </a:pPr>
            <a:r>
              <a:rPr sz="1600" spc="-10">
                <a:latin typeface="Arial"/>
                <a:cs typeface="Arial"/>
              </a:rPr>
              <a:t>315f5bdb76d078c43b8ac0064e4a0164612b1fce77c869345bfc94c75894edd3</a:t>
            </a:r>
            <a:endParaRPr sz="1600">
              <a:latin typeface="Arial"/>
              <a:cs typeface="Arial"/>
            </a:endParaRPr>
          </a:p>
        </p:txBody>
      </p:sp>
      <p:sp>
        <p:nvSpPr>
          <p:cNvPr id="37" name="object 37"/>
          <p:cNvSpPr txBox="1"/>
          <p:nvPr/>
        </p:nvSpPr>
        <p:spPr>
          <a:xfrm>
            <a:off x="706881" y="3808476"/>
            <a:ext cx="1242060" cy="259079"/>
          </a:xfrm>
          <a:prstGeom prst="rect">
            <a:avLst/>
          </a:prstGeom>
        </p:spPr>
        <p:txBody>
          <a:bodyPr vert="horz" wrap="square" lIns="0" tIns="0" rIns="0" bIns="0" rtlCol="0">
            <a:spAutoFit/>
          </a:bodyPr>
          <a:lstStyle/>
          <a:p>
            <a:pPr marL="12700">
              <a:lnSpc>
                <a:spcPct val="100000"/>
              </a:lnSpc>
            </a:pPr>
            <a:r>
              <a:rPr sz="1600" spc="-10">
                <a:latin typeface="Arial"/>
                <a:cs typeface="Arial"/>
              </a:rPr>
              <a:t>Hello,</a:t>
            </a:r>
            <a:r>
              <a:rPr sz="1600" spc="-180">
                <a:latin typeface="Arial"/>
                <a:cs typeface="Arial"/>
              </a:rPr>
              <a:t> </a:t>
            </a:r>
            <a:r>
              <a:rPr sz="1600">
                <a:latin typeface="Arial"/>
                <a:cs typeface="Arial"/>
              </a:rPr>
              <a:t>wordl!1</a:t>
            </a:r>
          </a:p>
        </p:txBody>
      </p:sp>
      <p:sp>
        <p:nvSpPr>
          <p:cNvPr id="38" name="object 38"/>
          <p:cNvSpPr txBox="1"/>
          <p:nvPr/>
        </p:nvSpPr>
        <p:spPr>
          <a:xfrm>
            <a:off x="3048000" y="3808476"/>
            <a:ext cx="6954520" cy="259079"/>
          </a:xfrm>
          <a:prstGeom prst="rect">
            <a:avLst/>
          </a:prstGeom>
        </p:spPr>
        <p:txBody>
          <a:bodyPr vert="horz" wrap="square" lIns="0" tIns="0" rIns="0" bIns="0" rtlCol="0">
            <a:spAutoFit/>
          </a:bodyPr>
          <a:lstStyle/>
          <a:p>
            <a:pPr marL="12700">
              <a:lnSpc>
                <a:spcPct val="100000"/>
              </a:lnSpc>
            </a:pPr>
            <a:r>
              <a:rPr sz="1600" spc="-15">
                <a:latin typeface="Arial"/>
                <a:cs typeface="Arial"/>
              </a:rPr>
              <a:t>e9afc424b79e4f6ab42d99c81156d3a17228d6e1eef4139be78e948a9332a7d8</a:t>
            </a:r>
            <a:endParaRPr sz="1600">
              <a:latin typeface="Arial"/>
              <a:cs typeface="Arial"/>
            </a:endParaRPr>
          </a:p>
        </p:txBody>
      </p:sp>
      <p:sp>
        <p:nvSpPr>
          <p:cNvPr id="39" name="object 39"/>
          <p:cNvSpPr txBox="1"/>
          <p:nvPr/>
        </p:nvSpPr>
        <p:spPr>
          <a:xfrm>
            <a:off x="706881" y="4168140"/>
            <a:ext cx="1242060" cy="259079"/>
          </a:xfrm>
          <a:prstGeom prst="rect">
            <a:avLst/>
          </a:prstGeom>
        </p:spPr>
        <p:txBody>
          <a:bodyPr vert="horz" wrap="square" lIns="0" tIns="0" rIns="0" bIns="0" rtlCol="0">
            <a:spAutoFit/>
          </a:bodyPr>
          <a:lstStyle/>
          <a:p>
            <a:pPr marL="12700">
              <a:lnSpc>
                <a:spcPct val="100000"/>
              </a:lnSpc>
            </a:pPr>
            <a:r>
              <a:rPr sz="1600" spc="-10">
                <a:latin typeface="Arial"/>
                <a:cs typeface="Arial"/>
              </a:rPr>
              <a:t>Hello,</a:t>
            </a:r>
            <a:r>
              <a:rPr sz="1600" spc="-180">
                <a:latin typeface="Arial"/>
                <a:cs typeface="Arial"/>
              </a:rPr>
              <a:t> </a:t>
            </a:r>
            <a:r>
              <a:rPr sz="1600">
                <a:latin typeface="Arial"/>
                <a:cs typeface="Arial"/>
              </a:rPr>
              <a:t>wordl!2</a:t>
            </a:r>
          </a:p>
        </p:txBody>
      </p:sp>
      <p:sp>
        <p:nvSpPr>
          <p:cNvPr id="40" name="object 40"/>
          <p:cNvSpPr txBox="1"/>
          <p:nvPr/>
        </p:nvSpPr>
        <p:spPr>
          <a:xfrm>
            <a:off x="3048000" y="4168140"/>
            <a:ext cx="6993890" cy="259079"/>
          </a:xfrm>
          <a:prstGeom prst="rect">
            <a:avLst/>
          </a:prstGeom>
        </p:spPr>
        <p:txBody>
          <a:bodyPr vert="horz" wrap="square" lIns="0" tIns="0" rIns="0" bIns="0" rtlCol="0">
            <a:spAutoFit/>
          </a:bodyPr>
          <a:lstStyle/>
          <a:p>
            <a:pPr marL="12700">
              <a:lnSpc>
                <a:spcPct val="100000"/>
              </a:lnSpc>
            </a:pPr>
            <a:r>
              <a:rPr sz="1600" spc="-10">
                <a:latin typeface="Arial"/>
                <a:cs typeface="Arial"/>
              </a:rPr>
              <a:t>ae37343a357a8297591625e7134cbea22f5928be8ca2a32aa475cf05fd4266b7</a:t>
            </a:r>
            <a:endParaRPr sz="1600">
              <a:latin typeface="Arial"/>
              <a:cs typeface="Arial"/>
            </a:endParaRPr>
          </a:p>
        </p:txBody>
      </p:sp>
      <p:sp>
        <p:nvSpPr>
          <p:cNvPr id="41" name="object 41"/>
          <p:cNvSpPr txBox="1"/>
          <p:nvPr/>
        </p:nvSpPr>
        <p:spPr>
          <a:xfrm>
            <a:off x="706881" y="4528057"/>
            <a:ext cx="229235" cy="259079"/>
          </a:xfrm>
          <a:prstGeom prst="rect">
            <a:avLst/>
          </a:prstGeom>
        </p:spPr>
        <p:txBody>
          <a:bodyPr vert="horz" wrap="square" lIns="0" tIns="0" rIns="0" bIns="0" rtlCol="0">
            <a:spAutoFit/>
          </a:bodyPr>
          <a:lstStyle/>
          <a:p>
            <a:pPr marL="12700">
              <a:lnSpc>
                <a:spcPct val="100000"/>
              </a:lnSpc>
            </a:pPr>
            <a:r>
              <a:rPr sz="1600">
                <a:latin typeface="Arial"/>
                <a:cs typeface="Arial"/>
              </a:rPr>
              <a:t>…</a:t>
            </a:r>
          </a:p>
        </p:txBody>
      </p:sp>
      <p:sp>
        <p:nvSpPr>
          <p:cNvPr id="42" name="object 42"/>
          <p:cNvSpPr txBox="1"/>
          <p:nvPr/>
        </p:nvSpPr>
        <p:spPr>
          <a:xfrm>
            <a:off x="3048000" y="4528057"/>
            <a:ext cx="229235" cy="259079"/>
          </a:xfrm>
          <a:prstGeom prst="rect">
            <a:avLst/>
          </a:prstGeom>
        </p:spPr>
        <p:txBody>
          <a:bodyPr vert="horz" wrap="square" lIns="0" tIns="0" rIns="0" bIns="0" rtlCol="0">
            <a:spAutoFit/>
          </a:bodyPr>
          <a:lstStyle/>
          <a:p>
            <a:pPr marL="12700">
              <a:lnSpc>
                <a:spcPct val="100000"/>
              </a:lnSpc>
            </a:pPr>
            <a:r>
              <a:rPr sz="1600">
                <a:latin typeface="Arial"/>
                <a:cs typeface="Arial"/>
              </a:rPr>
              <a:t>…</a:t>
            </a:r>
          </a:p>
        </p:txBody>
      </p:sp>
      <p:sp>
        <p:nvSpPr>
          <p:cNvPr id="43" name="object 43"/>
          <p:cNvSpPr txBox="1"/>
          <p:nvPr/>
        </p:nvSpPr>
        <p:spPr>
          <a:xfrm>
            <a:off x="706881" y="4884673"/>
            <a:ext cx="1581785" cy="259079"/>
          </a:xfrm>
          <a:prstGeom prst="rect">
            <a:avLst/>
          </a:prstGeom>
        </p:spPr>
        <p:txBody>
          <a:bodyPr vert="horz" wrap="square" lIns="0" tIns="0" rIns="0" bIns="0" rtlCol="0">
            <a:spAutoFit/>
          </a:bodyPr>
          <a:lstStyle/>
          <a:p>
            <a:pPr marL="12700">
              <a:lnSpc>
                <a:spcPct val="100000"/>
              </a:lnSpc>
            </a:pPr>
            <a:r>
              <a:rPr sz="1600" spc="-10">
                <a:latin typeface="Arial"/>
                <a:cs typeface="Arial"/>
              </a:rPr>
              <a:t>Hello,</a:t>
            </a:r>
            <a:r>
              <a:rPr sz="1600" spc="-114">
                <a:latin typeface="Arial"/>
                <a:cs typeface="Arial"/>
              </a:rPr>
              <a:t> </a:t>
            </a:r>
            <a:r>
              <a:rPr sz="1600" spc="-5">
                <a:latin typeface="Arial"/>
                <a:cs typeface="Arial"/>
              </a:rPr>
              <a:t>world!4249</a:t>
            </a:r>
            <a:endParaRPr sz="1600">
              <a:latin typeface="Arial"/>
              <a:cs typeface="Arial"/>
            </a:endParaRPr>
          </a:p>
        </p:txBody>
      </p:sp>
      <p:sp>
        <p:nvSpPr>
          <p:cNvPr id="44" name="object 44"/>
          <p:cNvSpPr txBox="1"/>
          <p:nvPr/>
        </p:nvSpPr>
        <p:spPr>
          <a:xfrm>
            <a:off x="3048000" y="4884673"/>
            <a:ext cx="6967220" cy="259079"/>
          </a:xfrm>
          <a:prstGeom prst="rect">
            <a:avLst/>
          </a:prstGeom>
        </p:spPr>
        <p:txBody>
          <a:bodyPr vert="horz" wrap="square" lIns="0" tIns="0" rIns="0" bIns="0" rtlCol="0">
            <a:spAutoFit/>
          </a:bodyPr>
          <a:lstStyle/>
          <a:p>
            <a:pPr marL="12700">
              <a:lnSpc>
                <a:spcPct val="100000"/>
              </a:lnSpc>
            </a:pPr>
            <a:r>
              <a:rPr sz="1600" spc="-10">
                <a:latin typeface="Arial"/>
                <a:cs typeface="Arial"/>
              </a:rPr>
              <a:t>c004190b822f1669cac8dc37e761cb73652e7832fb814565702245cf26ebb9e6</a:t>
            </a:r>
            <a:endParaRPr sz="1600">
              <a:latin typeface="Arial"/>
              <a:cs typeface="Arial"/>
            </a:endParaRPr>
          </a:p>
        </p:txBody>
      </p:sp>
      <p:sp>
        <p:nvSpPr>
          <p:cNvPr id="45" name="object 45"/>
          <p:cNvSpPr/>
          <p:nvPr/>
        </p:nvSpPr>
        <p:spPr>
          <a:xfrm>
            <a:off x="2971800" y="5187696"/>
            <a:ext cx="518795" cy="424180"/>
          </a:xfrm>
          <a:custGeom>
            <a:avLst/>
            <a:gdLst/>
            <a:ahLst/>
            <a:cxnLst/>
            <a:rect l="l" t="t" r="r" b="b"/>
            <a:pathLst>
              <a:path w="518795" h="424179">
                <a:moveTo>
                  <a:pt x="359790" y="0"/>
                </a:moveTo>
                <a:lnTo>
                  <a:pt x="292735" y="0"/>
                </a:lnTo>
                <a:lnTo>
                  <a:pt x="262255" y="3047"/>
                </a:lnTo>
                <a:lnTo>
                  <a:pt x="201294" y="15239"/>
                </a:lnTo>
                <a:lnTo>
                  <a:pt x="146304" y="33527"/>
                </a:lnTo>
                <a:lnTo>
                  <a:pt x="100583" y="57911"/>
                </a:lnTo>
                <a:lnTo>
                  <a:pt x="57912" y="88518"/>
                </a:lnTo>
                <a:lnTo>
                  <a:pt x="27431" y="125094"/>
                </a:lnTo>
                <a:lnTo>
                  <a:pt x="3048" y="189102"/>
                </a:lnTo>
                <a:lnTo>
                  <a:pt x="0" y="210438"/>
                </a:lnTo>
                <a:lnTo>
                  <a:pt x="3048" y="234822"/>
                </a:lnTo>
                <a:lnTo>
                  <a:pt x="15239" y="277494"/>
                </a:lnTo>
                <a:lnTo>
                  <a:pt x="42672" y="317118"/>
                </a:lnTo>
                <a:lnTo>
                  <a:pt x="79248" y="350773"/>
                </a:lnTo>
                <a:lnTo>
                  <a:pt x="100583" y="362965"/>
                </a:lnTo>
                <a:lnTo>
                  <a:pt x="121919" y="378205"/>
                </a:lnTo>
                <a:lnTo>
                  <a:pt x="146304" y="390397"/>
                </a:lnTo>
                <a:lnTo>
                  <a:pt x="201294" y="408673"/>
                </a:lnTo>
                <a:lnTo>
                  <a:pt x="231775" y="414781"/>
                </a:lnTo>
                <a:lnTo>
                  <a:pt x="326263" y="423925"/>
                </a:lnTo>
                <a:lnTo>
                  <a:pt x="420750" y="414781"/>
                </a:lnTo>
                <a:lnTo>
                  <a:pt x="451230" y="408673"/>
                </a:lnTo>
                <a:lnTo>
                  <a:pt x="506095" y="390397"/>
                </a:lnTo>
                <a:lnTo>
                  <a:pt x="518287" y="384301"/>
                </a:lnTo>
                <a:lnTo>
                  <a:pt x="295783" y="384301"/>
                </a:lnTo>
                <a:lnTo>
                  <a:pt x="265302" y="381253"/>
                </a:lnTo>
                <a:lnTo>
                  <a:pt x="268350" y="381253"/>
                </a:lnTo>
                <a:lnTo>
                  <a:pt x="237870" y="378205"/>
                </a:lnTo>
                <a:lnTo>
                  <a:pt x="240919" y="378205"/>
                </a:lnTo>
                <a:lnTo>
                  <a:pt x="210438" y="372109"/>
                </a:lnTo>
                <a:lnTo>
                  <a:pt x="213487" y="372109"/>
                </a:lnTo>
                <a:lnTo>
                  <a:pt x="185927" y="362965"/>
                </a:lnTo>
                <a:lnTo>
                  <a:pt x="161544" y="353821"/>
                </a:lnTo>
                <a:lnTo>
                  <a:pt x="164592" y="353821"/>
                </a:lnTo>
                <a:lnTo>
                  <a:pt x="146304" y="344677"/>
                </a:lnTo>
                <a:lnTo>
                  <a:pt x="140207" y="344677"/>
                </a:lnTo>
                <a:lnTo>
                  <a:pt x="118872" y="332485"/>
                </a:lnTo>
                <a:lnTo>
                  <a:pt x="121919" y="332485"/>
                </a:lnTo>
                <a:lnTo>
                  <a:pt x="104901" y="320293"/>
                </a:lnTo>
                <a:lnTo>
                  <a:pt x="103631" y="320293"/>
                </a:lnTo>
                <a:lnTo>
                  <a:pt x="85343" y="304926"/>
                </a:lnTo>
                <a:lnTo>
                  <a:pt x="70104" y="289686"/>
                </a:lnTo>
                <a:lnTo>
                  <a:pt x="70612" y="289686"/>
                </a:lnTo>
                <a:lnTo>
                  <a:pt x="57912" y="274446"/>
                </a:lnTo>
                <a:lnTo>
                  <a:pt x="58927" y="274446"/>
                </a:lnTo>
                <a:lnTo>
                  <a:pt x="48768" y="259206"/>
                </a:lnTo>
                <a:lnTo>
                  <a:pt x="50292" y="259206"/>
                </a:lnTo>
                <a:lnTo>
                  <a:pt x="42672" y="243966"/>
                </a:lnTo>
                <a:lnTo>
                  <a:pt x="44831" y="243966"/>
                </a:lnTo>
                <a:lnTo>
                  <a:pt x="40512" y="228726"/>
                </a:lnTo>
                <a:lnTo>
                  <a:pt x="39624" y="228726"/>
                </a:lnTo>
                <a:lnTo>
                  <a:pt x="39624" y="192150"/>
                </a:lnTo>
                <a:lnTo>
                  <a:pt x="40639" y="192150"/>
                </a:lnTo>
                <a:lnTo>
                  <a:pt x="44704" y="179958"/>
                </a:lnTo>
                <a:lnTo>
                  <a:pt x="42672" y="179958"/>
                </a:lnTo>
                <a:lnTo>
                  <a:pt x="50292" y="164718"/>
                </a:lnTo>
                <a:lnTo>
                  <a:pt x="48768" y="164718"/>
                </a:lnTo>
                <a:lnTo>
                  <a:pt x="58927" y="149478"/>
                </a:lnTo>
                <a:lnTo>
                  <a:pt x="57912" y="149478"/>
                </a:lnTo>
                <a:lnTo>
                  <a:pt x="70612" y="134238"/>
                </a:lnTo>
                <a:lnTo>
                  <a:pt x="70104" y="134238"/>
                </a:lnTo>
                <a:lnTo>
                  <a:pt x="85343" y="115950"/>
                </a:lnTo>
                <a:lnTo>
                  <a:pt x="89026" y="115950"/>
                </a:lnTo>
                <a:lnTo>
                  <a:pt x="103631" y="103758"/>
                </a:lnTo>
                <a:lnTo>
                  <a:pt x="100583" y="103758"/>
                </a:lnTo>
                <a:lnTo>
                  <a:pt x="121919" y="91566"/>
                </a:lnTo>
                <a:lnTo>
                  <a:pt x="118872" y="91566"/>
                </a:lnTo>
                <a:lnTo>
                  <a:pt x="140207" y="79247"/>
                </a:lnTo>
                <a:lnTo>
                  <a:pt x="161544" y="70103"/>
                </a:lnTo>
                <a:lnTo>
                  <a:pt x="185927" y="60959"/>
                </a:lnTo>
                <a:lnTo>
                  <a:pt x="213487" y="51815"/>
                </a:lnTo>
                <a:lnTo>
                  <a:pt x="210438" y="51815"/>
                </a:lnTo>
                <a:lnTo>
                  <a:pt x="240919" y="45719"/>
                </a:lnTo>
                <a:lnTo>
                  <a:pt x="237870" y="45719"/>
                </a:lnTo>
                <a:lnTo>
                  <a:pt x="268350" y="42671"/>
                </a:lnTo>
                <a:lnTo>
                  <a:pt x="265302" y="42671"/>
                </a:lnTo>
                <a:lnTo>
                  <a:pt x="326263" y="36575"/>
                </a:lnTo>
                <a:lnTo>
                  <a:pt x="512190" y="36575"/>
                </a:lnTo>
                <a:lnTo>
                  <a:pt x="506095" y="33527"/>
                </a:lnTo>
                <a:lnTo>
                  <a:pt x="451230" y="15239"/>
                </a:lnTo>
                <a:lnTo>
                  <a:pt x="390271" y="3047"/>
                </a:lnTo>
                <a:lnTo>
                  <a:pt x="359790" y="0"/>
                </a:lnTo>
                <a:close/>
              </a:path>
            </a:pathLst>
          </a:custGeom>
          <a:solidFill>
            <a:srgbClr val="FF0000"/>
          </a:solidFill>
        </p:spPr>
        <p:txBody>
          <a:bodyPr wrap="square" lIns="0" tIns="0" rIns="0" bIns="0" rtlCol="0"/>
          <a:lstStyle/>
          <a:p>
            <a:endParaRPr/>
          </a:p>
        </p:txBody>
      </p:sp>
      <p:sp>
        <p:nvSpPr>
          <p:cNvPr id="46" name="object 46"/>
          <p:cNvSpPr/>
          <p:nvPr/>
        </p:nvSpPr>
        <p:spPr>
          <a:xfrm>
            <a:off x="3328542" y="5529326"/>
            <a:ext cx="224154" cy="43180"/>
          </a:xfrm>
          <a:custGeom>
            <a:avLst/>
            <a:gdLst/>
            <a:ahLst/>
            <a:cxnLst/>
            <a:rect l="l" t="t" r="r" b="b"/>
            <a:pathLst>
              <a:path w="224154" h="43179">
                <a:moveTo>
                  <a:pt x="155448" y="0"/>
                </a:moveTo>
                <a:lnTo>
                  <a:pt x="131064" y="12192"/>
                </a:lnTo>
                <a:lnTo>
                  <a:pt x="134112" y="12192"/>
                </a:lnTo>
                <a:lnTo>
                  <a:pt x="109728" y="21336"/>
                </a:lnTo>
                <a:lnTo>
                  <a:pt x="82296" y="30480"/>
                </a:lnTo>
                <a:lnTo>
                  <a:pt x="85344" y="30480"/>
                </a:lnTo>
                <a:lnTo>
                  <a:pt x="54864" y="36576"/>
                </a:lnTo>
                <a:lnTo>
                  <a:pt x="57912" y="36576"/>
                </a:lnTo>
                <a:lnTo>
                  <a:pt x="27432" y="39624"/>
                </a:lnTo>
                <a:lnTo>
                  <a:pt x="30480" y="39624"/>
                </a:lnTo>
                <a:lnTo>
                  <a:pt x="0" y="42671"/>
                </a:lnTo>
                <a:lnTo>
                  <a:pt x="161544" y="42671"/>
                </a:lnTo>
                <a:lnTo>
                  <a:pt x="173862" y="36576"/>
                </a:lnTo>
                <a:lnTo>
                  <a:pt x="195199" y="21336"/>
                </a:lnTo>
                <a:lnTo>
                  <a:pt x="216535" y="9143"/>
                </a:lnTo>
                <a:lnTo>
                  <a:pt x="223647" y="3048"/>
                </a:lnTo>
                <a:lnTo>
                  <a:pt x="155448" y="3048"/>
                </a:lnTo>
                <a:lnTo>
                  <a:pt x="155448" y="0"/>
                </a:lnTo>
                <a:close/>
              </a:path>
            </a:pathLst>
          </a:custGeom>
          <a:solidFill>
            <a:srgbClr val="FF0000"/>
          </a:solidFill>
        </p:spPr>
        <p:txBody>
          <a:bodyPr wrap="square" lIns="0" tIns="0" rIns="0" bIns="0" rtlCol="0"/>
          <a:lstStyle/>
          <a:p>
            <a:endParaRPr/>
          </a:p>
        </p:txBody>
      </p:sp>
      <p:sp>
        <p:nvSpPr>
          <p:cNvPr id="47" name="object 47"/>
          <p:cNvSpPr/>
          <p:nvPr/>
        </p:nvSpPr>
        <p:spPr>
          <a:xfrm>
            <a:off x="3112007" y="5529326"/>
            <a:ext cx="6350" cy="3175"/>
          </a:xfrm>
          <a:custGeom>
            <a:avLst/>
            <a:gdLst/>
            <a:ahLst/>
            <a:cxnLst/>
            <a:rect l="l" t="t" r="r" b="b"/>
            <a:pathLst>
              <a:path w="6350" h="3175">
                <a:moveTo>
                  <a:pt x="0" y="0"/>
                </a:moveTo>
                <a:lnTo>
                  <a:pt x="0" y="3048"/>
                </a:lnTo>
                <a:lnTo>
                  <a:pt x="6096" y="3048"/>
                </a:lnTo>
                <a:lnTo>
                  <a:pt x="0" y="0"/>
                </a:lnTo>
                <a:close/>
              </a:path>
            </a:pathLst>
          </a:custGeom>
          <a:solidFill>
            <a:srgbClr val="FF0000"/>
          </a:solidFill>
        </p:spPr>
        <p:txBody>
          <a:bodyPr wrap="square" lIns="0" tIns="0" rIns="0" bIns="0" rtlCol="0"/>
          <a:lstStyle/>
          <a:p>
            <a:endParaRPr/>
          </a:p>
        </p:txBody>
      </p:sp>
      <p:sp>
        <p:nvSpPr>
          <p:cNvPr id="48" name="object 48"/>
          <p:cNvSpPr/>
          <p:nvPr/>
        </p:nvSpPr>
        <p:spPr>
          <a:xfrm>
            <a:off x="3483990" y="5504815"/>
            <a:ext cx="94615" cy="27940"/>
          </a:xfrm>
          <a:custGeom>
            <a:avLst/>
            <a:gdLst/>
            <a:ahLst/>
            <a:cxnLst/>
            <a:rect l="l" t="t" r="r" b="b"/>
            <a:pathLst>
              <a:path w="94614" h="27939">
                <a:moveTo>
                  <a:pt x="39750" y="0"/>
                </a:moveTo>
                <a:lnTo>
                  <a:pt x="18414" y="15367"/>
                </a:lnTo>
                <a:lnTo>
                  <a:pt x="21462" y="15367"/>
                </a:lnTo>
                <a:lnTo>
                  <a:pt x="0" y="27559"/>
                </a:lnTo>
                <a:lnTo>
                  <a:pt x="68199" y="27559"/>
                </a:lnTo>
                <a:lnTo>
                  <a:pt x="82423" y="15367"/>
                </a:lnTo>
                <a:lnTo>
                  <a:pt x="94614" y="3175"/>
                </a:lnTo>
                <a:lnTo>
                  <a:pt x="36703" y="3175"/>
                </a:lnTo>
                <a:lnTo>
                  <a:pt x="39750" y="0"/>
                </a:lnTo>
                <a:close/>
              </a:path>
            </a:pathLst>
          </a:custGeom>
          <a:solidFill>
            <a:srgbClr val="FF0000"/>
          </a:solidFill>
        </p:spPr>
        <p:txBody>
          <a:bodyPr wrap="square" lIns="0" tIns="0" rIns="0" bIns="0" rtlCol="0"/>
          <a:lstStyle/>
          <a:p>
            <a:endParaRPr/>
          </a:p>
        </p:txBody>
      </p:sp>
      <p:sp>
        <p:nvSpPr>
          <p:cNvPr id="49" name="object 49"/>
          <p:cNvSpPr/>
          <p:nvPr/>
        </p:nvSpPr>
        <p:spPr>
          <a:xfrm>
            <a:off x="3072383" y="5504815"/>
            <a:ext cx="4445" cy="3175"/>
          </a:xfrm>
          <a:custGeom>
            <a:avLst/>
            <a:gdLst/>
            <a:ahLst/>
            <a:cxnLst/>
            <a:rect l="l" t="t" r="r" b="b"/>
            <a:pathLst>
              <a:path w="4444" h="3175">
                <a:moveTo>
                  <a:pt x="0" y="0"/>
                </a:moveTo>
                <a:lnTo>
                  <a:pt x="3048" y="3175"/>
                </a:lnTo>
                <a:lnTo>
                  <a:pt x="4318" y="3175"/>
                </a:lnTo>
                <a:lnTo>
                  <a:pt x="0" y="0"/>
                </a:lnTo>
                <a:close/>
              </a:path>
            </a:pathLst>
          </a:custGeom>
          <a:solidFill>
            <a:srgbClr val="FF0000"/>
          </a:solidFill>
        </p:spPr>
        <p:txBody>
          <a:bodyPr wrap="square" lIns="0" tIns="0" rIns="0" bIns="0" rtlCol="0"/>
          <a:lstStyle/>
          <a:p>
            <a:endParaRPr/>
          </a:p>
        </p:txBody>
      </p:sp>
      <p:sp>
        <p:nvSpPr>
          <p:cNvPr id="50" name="object 50"/>
          <p:cNvSpPr/>
          <p:nvPr/>
        </p:nvSpPr>
        <p:spPr>
          <a:xfrm>
            <a:off x="3520694" y="5477383"/>
            <a:ext cx="80645" cy="31115"/>
          </a:xfrm>
          <a:custGeom>
            <a:avLst/>
            <a:gdLst/>
            <a:ahLst/>
            <a:cxnLst/>
            <a:rect l="l" t="t" r="r" b="b"/>
            <a:pathLst>
              <a:path w="80645" h="31114">
                <a:moveTo>
                  <a:pt x="80263" y="0"/>
                </a:moveTo>
                <a:lnTo>
                  <a:pt x="33527" y="0"/>
                </a:lnTo>
                <a:lnTo>
                  <a:pt x="18287" y="15239"/>
                </a:lnTo>
                <a:lnTo>
                  <a:pt x="0" y="30606"/>
                </a:lnTo>
                <a:lnTo>
                  <a:pt x="57911" y="30606"/>
                </a:lnTo>
                <a:lnTo>
                  <a:pt x="60959" y="27431"/>
                </a:lnTo>
                <a:lnTo>
                  <a:pt x="76200" y="6095"/>
                </a:lnTo>
                <a:lnTo>
                  <a:pt x="80263" y="0"/>
                </a:lnTo>
                <a:close/>
              </a:path>
            </a:pathLst>
          </a:custGeom>
          <a:solidFill>
            <a:srgbClr val="FF0000"/>
          </a:solidFill>
        </p:spPr>
        <p:txBody>
          <a:bodyPr wrap="square" lIns="0" tIns="0" rIns="0" bIns="0" rtlCol="0"/>
          <a:lstStyle/>
          <a:p>
            <a:endParaRPr/>
          </a:p>
        </p:txBody>
      </p:sp>
      <p:sp>
        <p:nvSpPr>
          <p:cNvPr id="51" name="object 51"/>
          <p:cNvSpPr/>
          <p:nvPr/>
        </p:nvSpPr>
        <p:spPr>
          <a:xfrm>
            <a:off x="3041904" y="5477383"/>
            <a:ext cx="3175" cy="3175"/>
          </a:xfrm>
          <a:custGeom>
            <a:avLst/>
            <a:gdLst/>
            <a:ahLst/>
            <a:cxnLst/>
            <a:rect l="l" t="t" r="r" b="b"/>
            <a:pathLst>
              <a:path w="3175" h="3175">
                <a:moveTo>
                  <a:pt x="507" y="0"/>
                </a:moveTo>
                <a:lnTo>
                  <a:pt x="0" y="0"/>
                </a:lnTo>
                <a:lnTo>
                  <a:pt x="3047" y="3047"/>
                </a:lnTo>
                <a:lnTo>
                  <a:pt x="507" y="0"/>
                </a:lnTo>
                <a:close/>
              </a:path>
            </a:pathLst>
          </a:custGeom>
          <a:solidFill>
            <a:srgbClr val="FF0000"/>
          </a:solidFill>
        </p:spPr>
        <p:txBody>
          <a:bodyPr wrap="square" lIns="0" tIns="0" rIns="0" bIns="0" rtlCol="0"/>
          <a:lstStyle/>
          <a:p>
            <a:endParaRPr/>
          </a:p>
        </p:txBody>
      </p:sp>
      <p:sp>
        <p:nvSpPr>
          <p:cNvPr id="52" name="object 52"/>
          <p:cNvSpPr/>
          <p:nvPr/>
        </p:nvSpPr>
        <p:spPr>
          <a:xfrm>
            <a:off x="3551173" y="5462142"/>
            <a:ext cx="59055" cy="18415"/>
          </a:xfrm>
          <a:custGeom>
            <a:avLst/>
            <a:gdLst/>
            <a:ahLst/>
            <a:cxnLst/>
            <a:rect l="l" t="t" r="r" b="b"/>
            <a:pathLst>
              <a:path w="59054" h="18414">
                <a:moveTo>
                  <a:pt x="58800" y="0"/>
                </a:moveTo>
                <a:lnTo>
                  <a:pt x="15239" y="0"/>
                </a:lnTo>
                <a:lnTo>
                  <a:pt x="0" y="18287"/>
                </a:lnTo>
                <a:lnTo>
                  <a:pt x="3048" y="15239"/>
                </a:lnTo>
                <a:lnTo>
                  <a:pt x="49784" y="15239"/>
                </a:lnTo>
                <a:lnTo>
                  <a:pt x="57912" y="3047"/>
                </a:lnTo>
                <a:lnTo>
                  <a:pt x="58800" y="0"/>
                </a:lnTo>
                <a:close/>
              </a:path>
            </a:pathLst>
          </a:custGeom>
          <a:solidFill>
            <a:srgbClr val="FF0000"/>
          </a:solidFill>
        </p:spPr>
        <p:txBody>
          <a:bodyPr wrap="square" lIns="0" tIns="0" rIns="0" bIns="0" rtlCol="0"/>
          <a:lstStyle/>
          <a:p>
            <a:endParaRPr/>
          </a:p>
        </p:txBody>
      </p:sp>
      <p:sp>
        <p:nvSpPr>
          <p:cNvPr id="53" name="object 53"/>
          <p:cNvSpPr/>
          <p:nvPr/>
        </p:nvSpPr>
        <p:spPr>
          <a:xfrm>
            <a:off x="3029711" y="5462142"/>
            <a:ext cx="3175" cy="3175"/>
          </a:xfrm>
          <a:custGeom>
            <a:avLst/>
            <a:gdLst/>
            <a:ahLst/>
            <a:cxnLst/>
            <a:rect l="l" t="t" r="r" b="b"/>
            <a:pathLst>
              <a:path w="3175" h="3175">
                <a:moveTo>
                  <a:pt x="1015" y="0"/>
                </a:moveTo>
                <a:lnTo>
                  <a:pt x="0" y="0"/>
                </a:lnTo>
                <a:lnTo>
                  <a:pt x="3048" y="3047"/>
                </a:lnTo>
                <a:lnTo>
                  <a:pt x="1015" y="0"/>
                </a:lnTo>
                <a:close/>
              </a:path>
            </a:pathLst>
          </a:custGeom>
          <a:solidFill>
            <a:srgbClr val="FF0000"/>
          </a:solidFill>
        </p:spPr>
        <p:txBody>
          <a:bodyPr wrap="square" lIns="0" tIns="0" rIns="0" bIns="0" rtlCol="0"/>
          <a:lstStyle/>
          <a:p>
            <a:endParaRPr/>
          </a:p>
        </p:txBody>
      </p:sp>
      <p:sp>
        <p:nvSpPr>
          <p:cNvPr id="54" name="object 54"/>
          <p:cNvSpPr/>
          <p:nvPr/>
        </p:nvSpPr>
        <p:spPr>
          <a:xfrm>
            <a:off x="3563365" y="5446903"/>
            <a:ext cx="51435" cy="18415"/>
          </a:xfrm>
          <a:custGeom>
            <a:avLst/>
            <a:gdLst/>
            <a:ahLst/>
            <a:cxnLst/>
            <a:rect l="l" t="t" r="r" b="b"/>
            <a:pathLst>
              <a:path w="51435" h="18414">
                <a:moveTo>
                  <a:pt x="50926" y="0"/>
                </a:moveTo>
                <a:lnTo>
                  <a:pt x="12192" y="0"/>
                </a:lnTo>
                <a:lnTo>
                  <a:pt x="0" y="18288"/>
                </a:lnTo>
                <a:lnTo>
                  <a:pt x="3048" y="15240"/>
                </a:lnTo>
                <a:lnTo>
                  <a:pt x="46609" y="15240"/>
                </a:lnTo>
                <a:lnTo>
                  <a:pt x="50926" y="0"/>
                </a:lnTo>
                <a:close/>
              </a:path>
            </a:pathLst>
          </a:custGeom>
          <a:solidFill>
            <a:srgbClr val="FF0000"/>
          </a:solidFill>
        </p:spPr>
        <p:txBody>
          <a:bodyPr wrap="square" lIns="0" tIns="0" rIns="0" bIns="0" rtlCol="0"/>
          <a:lstStyle/>
          <a:p>
            <a:endParaRPr/>
          </a:p>
        </p:txBody>
      </p:sp>
      <p:sp>
        <p:nvSpPr>
          <p:cNvPr id="55" name="object 55"/>
          <p:cNvSpPr/>
          <p:nvPr/>
        </p:nvSpPr>
        <p:spPr>
          <a:xfrm>
            <a:off x="3020567" y="5446903"/>
            <a:ext cx="3175" cy="3175"/>
          </a:xfrm>
          <a:custGeom>
            <a:avLst/>
            <a:gdLst/>
            <a:ahLst/>
            <a:cxnLst/>
            <a:rect l="l" t="t" r="r" b="b"/>
            <a:pathLst>
              <a:path w="3175" h="3175">
                <a:moveTo>
                  <a:pt x="1524" y="0"/>
                </a:moveTo>
                <a:lnTo>
                  <a:pt x="0" y="0"/>
                </a:lnTo>
                <a:lnTo>
                  <a:pt x="3048" y="3048"/>
                </a:lnTo>
                <a:lnTo>
                  <a:pt x="1524" y="0"/>
                </a:lnTo>
                <a:close/>
              </a:path>
            </a:pathLst>
          </a:custGeom>
          <a:solidFill>
            <a:srgbClr val="FF0000"/>
          </a:solidFill>
        </p:spPr>
        <p:txBody>
          <a:bodyPr wrap="square" lIns="0" tIns="0" rIns="0" bIns="0" rtlCol="0"/>
          <a:lstStyle/>
          <a:p>
            <a:endParaRPr/>
          </a:p>
        </p:txBody>
      </p:sp>
      <p:sp>
        <p:nvSpPr>
          <p:cNvPr id="56" name="object 56"/>
          <p:cNvSpPr/>
          <p:nvPr/>
        </p:nvSpPr>
        <p:spPr>
          <a:xfrm>
            <a:off x="3572509" y="5431663"/>
            <a:ext cx="46355" cy="18415"/>
          </a:xfrm>
          <a:custGeom>
            <a:avLst/>
            <a:gdLst/>
            <a:ahLst/>
            <a:cxnLst/>
            <a:rect l="l" t="t" r="r" b="b"/>
            <a:pathLst>
              <a:path w="46354" h="18414">
                <a:moveTo>
                  <a:pt x="46100" y="0"/>
                </a:moveTo>
                <a:lnTo>
                  <a:pt x="9143" y="0"/>
                </a:lnTo>
                <a:lnTo>
                  <a:pt x="0" y="18287"/>
                </a:lnTo>
                <a:lnTo>
                  <a:pt x="3048" y="15240"/>
                </a:lnTo>
                <a:lnTo>
                  <a:pt x="41782" y="15240"/>
                </a:lnTo>
                <a:lnTo>
                  <a:pt x="46100" y="0"/>
                </a:lnTo>
                <a:close/>
              </a:path>
            </a:pathLst>
          </a:custGeom>
          <a:solidFill>
            <a:srgbClr val="FF0000"/>
          </a:solidFill>
        </p:spPr>
        <p:txBody>
          <a:bodyPr wrap="square" lIns="0" tIns="0" rIns="0" bIns="0" rtlCol="0"/>
          <a:lstStyle/>
          <a:p>
            <a:endParaRPr/>
          </a:p>
        </p:txBody>
      </p:sp>
      <p:sp>
        <p:nvSpPr>
          <p:cNvPr id="57" name="object 57"/>
          <p:cNvSpPr/>
          <p:nvPr/>
        </p:nvSpPr>
        <p:spPr>
          <a:xfrm>
            <a:off x="3014472" y="5431663"/>
            <a:ext cx="3175" cy="3175"/>
          </a:xfrm>
          <a:custGeom>
            <a:avLst/>
            <a:gdLst/>
            <a:ahLst/>
            <a:cxnLst/>
            <a:rect l="l" t="t" r="r" b="b"/>
            <a:pathLst>
              <a:path w="3175" h="3175">
                <a:moveTo>
                  <a:pt x="2158" y="0"/>
                </a:moveTo>
                <a:lnTo>
                  <a:pt x="0" y="0"/>
                </a:lnTo>
                <a:lnTo>
                  <a:pt x="3047" y="3048"/>
                </a:lnTo>
                <a:lnTo>
                  <a:pt x="2158" y="0"/>
                </a:lnTo>
                <a:close/>
              </a:path>
            </a:pathLst>
          </a:custGeom>
          <a:solidFill>
            <a:srgbClr val="FF0000"/>
          </a:solidFill>
        </p:spPr>
        <p:txBody>
          <a:bodyPr wrap="square" lIns="0" tIns="0" rIns="0" bIns="0" rtlCol="0"/>
          <a:lstStyle/>
          <a:p>
            <a:endParaRPr/>
          </a:p>
        </p:txBody>
      </p:sp>
      <p:sp>
        <p:nvSpPr>
          <p:cNvPr id="58" name="object 58"/>
          <p:cNvSpPr/>
          <p:nvPr/>
        </p:nvSpPr>
        <p:spPr>
          <a:xfrm>
            <a:off x="3578605" y="5413375"/>
            <a:ext cx="43815" cy="21590"/>
          </a:xfrm>
          <a:custGeom>
            <a:avLst/>
            <a:gdLst/>
            <a:ahLst/>
            <a:cxnLst/>
            <a:rect l="l" t="t" r="r" b="b"/>
            <a:pathLst>
              <a:path w="43814" h="21589">
                <a:moveTo>
                  <a:pt x="6096" y="0"/>
                </a:moveTo>
                <a:lnTo>
                  <a:pt x="0" y="21336"/>
                </a:lnTo>
                <a:lnTo>
                  <a:pt x="3048" y="18287"/>
                </a:lnTo>
                <a:lnTo>
                  <a:pt x="40005" y="18287"/>
                </a:lnTo>
                <a:lnTo>
                  <a:pt x="42672" y="9143"/>
                </a:lnTo>
                <a:lnTo>
                  <a:pt x="43434" y="3047"/>
                </a:lnTo>
                <a:lnTo>
                  <a:pt x="6096" y="3047"/>
                </a:lnTo>
                <a:lnTo>
                  <a:pt x="6096" y="0"/>
                </a:lnTo>
                <a:close/>
              </a:path>
            </a:pathLst>
          </a:custGeom>
          <a:solidFill>
            <a:srgbClr val="FF0000"/>
          </a:solidFill>
        </p:spPr>
        <p:txBody>
          <a:bodyPr wrap="square" lIns="0" tIns="0" rIns="0" bIns="0" rtlCol="0"/>
          <a:lstStyle/>
          <a:p>
            <a:endParaRPr/>
          </a:p>
        </p:txBody>
      </p:sp>
      <p:sp>
        <p:nvSpPr>
          <p:cNvPr id="59" name="object 59"/>
          <p:cNvSpPr/>
          <p:nvPr/>
        </p:nvSpPr>
        <p:spPr>
          <a:xfrm>
            <a:off x="3011423" y="5413375"/>
            <a:ext cx="1270" cy="3175"/>
          </a:xfrm>
          <a:custGeom>
            <a:avLst/>
            <a:gdLst/>
            <a:ahLst/>
            <a:cxnLst/>
            <a:rect l="l" t="t" r="r" b="b"/>
            <a:pathLst>
              <a:path w="1269" h="3175">
                <a:moveTo>
                  <a:pt x="0" y="0"/>
                </a:moveTo>
                <a:lnTo>
                  <a:pt x="0" y="3047"/>
                </a:lnTo>
                <a:lnTo>
                  <a:pt x="888" y="3047"/>
                </a:lnTo>
                <a:lnTo>
                  <a:pt x="0" y="0"/>
                </a:lnTo>
                <a:close/>
              </a:path>
            </a:pathLst>
          </a:custGeom>
          <a:solidFill>
            <a:srgbClr val="FF0000"/>
          </a:solidFill>
        </p:spPr>
        <p:txBody>
          <a:bodyPr wrap="square" lIns="0" tIns="0" rIns="0" bIns="0" rtlCol="0"/>
          <a:lstStyle/>
          <a:p>
            <a:endParaRPr/>
          </a:p>
        </p:txBody>
      </p:sp>
      <p:sp>
        <p:nvSpPr>
          <p:cNvPr id="60" name="object 60"/>
          <p:cNvSpPr/>
          <p:nvPr/>
        </p:nvSpPr>
        <p:spPr>
          <a:xfrm>
            <a:off x="3584702" y="5379846"/>
            <a:ext cx="40005" cy="36830"/>
          </a:xfrm>
          <a:custGeom>
            <a:avLst/>
            <a:gdLst/>
            <a:ahLst/>
            <a:cxnLst/>
            <a:rect l="l" t="t" r="r" b="b"/>
            <a:pathLst>
              <a:path w="40004" h="36829">
                <a:moveTo>
                  <a:pt x="36957" y="0"/>
                </a:moveTo>
                <a:lnTo>
                  <a:pt x="0" y="0"/>
                </a:lnTo>
                <a:lnTo>
                  <a:pt x="0" y="36575"/>
                </a:lnTo>
                <a:lnTo>
                  <a:pt x="37337" y="36575"/>
                </a:lnTo>
                <a:lnTo>
                  <a:pt x="39624" y="18287"/>
                </a:lnTo>
                <a:lnTo>
                  <a:pt x="36957" y="0"/>
                </a:lnTo>
                <a:close/>
              </a:path>
            </a:pathLst>
          </a:custGeom>
          <a:solidFill>
            <a:srgbClr val="FF0000"/>
          </a:solidFill>
        </p:spPr>
        <p:txBody>
          <a:bodyPr wrap="square" lIns="0" tIns="0" rIns="0" bIns="0" rtlCol="0"/>
          <a:lstStyle/>
          <a:p>
            <a:endParaRPr/>
          </a:p>
        </p:txBody>
      </p:sp>
      <p:sp>
        <p:nvSpPr>
          <p:cNvPr id="61" name="object 61"/>
          <p:cNvSpPr/>
          <p:nvPr/>
        </p:nvSpPr>
        <p:spPr>
          <a:xfrm>
            <a:off x="3011423" y="5379846"/>
            <a:ext cx="1270" cy="3175"/>
          </a:xfrm>
          <a:custGeom>
            <a:avLst/>
            <a:gdLst/>
            <a:ahLst/>
            <a:cxnLst/>
            <a:rect l="l" t="t" r="r" b="b"/>
            <a:pathLst>
              <a:path w="1269" h="3175">
                <a:moveTo>
                  <a:pt x="1015" y="0"/>
                </a:moveTo>
                <a:lnTo>
                  <a:pt x="0" y="0"/>
                </a:lnTo>
                <a:lnTo>
                  <a:pt x="0" y="3047"/>
                </a:lnTo>
                <a:lnTo>
                  <a:pt x="1015" y="0"/>
                </a:lnTo>
                <a:close/>
              </a:path>
            </a:pathLst>
          </a:custGeom>
          <a:solidFill>
            <a:srgbClr val="FF0000"/>
          </a:solidFill>
        </p:spPr>
        <p:txBody>
          <a:bodyPr wrap="square" lIns="0" tIns="0" rIns="0" bIns="0" rtlCol="0"/>
          <a:lstStyle/>
          <a:p>
            <a:endParaRPr/>
          </a:p>
        </p:txBody>
      </p:sp>
      <p:sp>
        <p:nvSpPr>
          <p:cNvPr id="62" name="object 62"/>
          <p:cNvSpPr/>
          <p:nvPr/>
        </p:nvSpPr>
        <p:spPr>
          <a:xfrm>
            <a:off x="3578605" y="5364607"/>
            <a:ext cx="43180" cy="18415"/>
          </a:xfrm>
          <a:custGeom>
            <a:avLst/>
            <a:gdLst/>
            <a:ahLst/>
            <a:cxnLst/>
            <a:rect l="l" t="t" r="r" b="b"/>
            <a:pathLst>
              <a:path w="43179" h="18414">
                <a:moveTo>
                  <a:pt x="0" y="0"/>
                </a:moveTo>
                <a:lnTo>
                  <a:pt x="6096" y="18288"/>
                </a:lnTo>
                <a:lnTo>
                  <a:pt x="6096" y="15240"/>
                </a:lnTo>
                <a:lnTo>
                  <a:pt x="43053" y="15240"/>
                </a:lnTo>
                <a:lnTo>
                  <a:pt x="42672" y="12192"/>
                </a:lnTo>
                <a:lnTo>
                  <a:pt x="40005" y="3048"/>
                </a:lnTo>
                <a:lnTo>
                  <a:pt x="3048" y="3048"/>
                </a:lnTo>
                <a:lnTo>
                  <a:pt x="0" y="0"/>
                </a:lnTo>
                <a:close/>
              </a:path>
            </a:pathLst>
          </a:custGeom>
          <a:solidFill>
            <a:srgbClr val="FF0000"/>
          </a:solidFill>
        </p:spPr>
        <p:txBody>
          <a:bodyPr wrap="square" lIns="0" tIns="0" rIns="0" bIns="0" rtlCol="0"/>
          <a:lstStyle/>
          <a:p>
            <a:endParaRPr/>
          </a:p>
        </p:txBody>
      </p:sp>
      <p:sp>
        <p:nvSpPr>
          <p:cNvPr id="63" name="object 63"/>
          <p:cNvSpPr/>
          <p:nvPr/>
        </p:nvSpPr>
        <p:spPr>
          <a:xfrm>
            <a:off x="3014472" y="5364607"/>
            <a:ext cx="3175" cy="3175"/>
          </a:xfrm>
          <a:custGeom>
            <a:avLst/>
            <a:gdLst/>
            <a:ahLst/>
            <a:cxnLst/>
            <a:rect l="l" t="t" r="r" b="b"/>
            <a:pathLst>
              <a:path w="3175" h="3175">
                <a:moveTo>
                  <a:pt x="3047" y="0"/>
                </a:moveTo>
                <a:lnTo>
                  <a:pt x="0" y="3048"/>
                </a:lnTo>
                <a:lnTo>
                  <a:pt x="2031" y="3048"/>
                </a:lnTo>
                <a:lnTo>
                  <a:pt x="3047" y="0"/>
                </a:lnTo>
                <a:close/>
              </a:path>
            </a:pathLst>
          </a:custGeom>
          <a:solidFill>
            <a:srgbClr val="FF0000"/>
          </a:solidFill>
        </p:spPr>
        <p:txBody>
          <a:bodyPr wrap="square" lIns="0" tIns="0" rIns="0" bIns="0" rtlCol="0"/>
          <a:lstStyle/>
          <a:p>
            <a:endParaRPr/>
          </a:p>
        </p:txBody>
      </p:sp>
      <p:sp>
        <p:nvSpPr>
          <p:cNvPr id="64" name="object 64"/>
          <p:cNvSpPr/>
          <p:nvPr/>
        </p:nvSpPr>
        <p:spPr>
          <a:xfrm>
            <a:off x="3572509" y="5349366"/>
            <a:ext cx="46355" cy="18415"/>
          </a:xfrm>
          <a:custGeom>
            <a:avLst/>
            <a:gdLst/>
            <a:ahLst/>
            <a:cxnLst/>
            <a:rect l="l" t="t" r="r" b="b"/>
            <a:pathLst>
              <a:path w="46354" h="18414">
                <a:moveTo>
                  <a:pt x="0" y="0"/>
                </a:moveTo>
                <a:lnTo>
                  <a:pt x="9143" y="18288"/>
                </a:lnTo>
                <a:lnTo>
                  <a:pt x="46100" y="18288"/>
                </a:lnTo>
                <a:lnTo>
                  <a:pt x="41782" y="3048"/>
                </a:lnTo>
                <a:lnTo>
                  <a:pt x="3048" y="3048"/>
                </a:lnTo>
                <a:lnTo>
                  <a:pt x="0" y="0"/>
                </a:lnTo>
                <a:close/>
              </a:path>
            </a:pathLst>
          </a:custGeom>
          <a:solidFill>
            <a:srgbClr val="FF0000"/>
          </a:solidFill>
        </p:spPr>
        <p:txBody>
          <a:bodyPr wrap="square" lIns="0" tIns="0" rIns="0" bIns="0" rtlCol="0"/>
          <a:lstStyle/>
          <a:p>
            <a:endParaRPr/>
          </a:p>
        </p:txBody>
      </p:sp>
      <p:sp>
        <p:nvSpPr>
          <p:cNvPr id="65" name="object 65"/>
          <p:cNvSpPr/>
          <p:nvPr/>
        </p:nvSpPr>
        <p:spPr>
          <a:xfrm>
            <a:off x="3020567" y="5349366"/>
            <a:ext cx="3175" cy="3175"/>
          </a:xfrm>
          <a:custGeom>
            <a:avLst/>
            <a:gdLst/>
            <a:ahLst/>
            <a:cxnLst/>
            <a:rect l="l" t="t" r="r" b="b"/>
            <a:pathLst>
              <a:path w="3175" h="3175">
                <a:moveTo>
                  <a:pt x="3048" y="0"/>
                </a:moveTo>
                <a:lnTo>
                  <a:pt x="0" y="3048"/>
                </a:lnTo>
                <a:lnTo>
                  <a:pt x="1524" y="3048"/>
                </a:lnTo>
                <a:lnTo>
                  <a:pt x="3048" y="0"/>
                </a:lnTo>
                <a:close/>
              </a:path>
            </a:pathLst>
          </a:custGeom>
          <a:solidFill>
            <a:srgbClr val="FF0000"/>
          </a:solidFill>
        </p:spPr>
        <p:txBody>
          <a:bodyPr wrap="square" lIns="0" tIns="0" rIns="0" bIns="0" rtlCol="0"/>
          <a:lstStyle/>
          <a:p>
            <a:endParaRPr/>
          </a:p>
        </p:txBody>
      </p:sp>
      <p:sp>
        <p:nvSpPr>
          <p:cNvPr id="66" name="object 66"/>
          <p:cNvSpPr/>
          <p:nvPr/>
        </p:nvSpPr>
        <p:spPr>
          <a:xfrm>
            <a:off x="3563365" y="5334127"/>
            <a:ext cx="51435" cy="18415"/>
          </a:xfrm>
          <a:custGeom>
            <a:avLst/>
            <a:gdLst/>
            <a:ahLst/>
            <a:cxnLst/>
            <a:rect l="l" t="t" r="r" b="b"/>
            <a:pathLst>
              <a:path w="51435" h="18414">
                <a:moveTo>
                  <a:pt x="0" y="0"/>
                </a:moveTo>
                <a:lnTo>
                  <a:pt x="12192" y="18288"/>
                </a:lnTo>
                <a:lnTo>
                  <a:pt x="50926" y="18288"/>
                </a:lnTo>
                <a:lnTo>
                  <a:pt x="46609" y="3048"/>
                </a:lnTo>
                <a:lnTo>
                  <a:pt x="3048" y="3048"/>
                </a:lnTo>
                <a:lnTo>
                  <a:pt x="0" y="0"/>
                </a:lnTo>
                <a:close/>
              </a:path>
            </a:pathLst>
          </a:custGeom>
          <a:solidFill>
            <a:srgbClr val="FF0000"/>
          </a:solidFill>
        </p:spPr>
        <p:txBody>
          <a:bodyPr wrap="square" lIns="0" tIns="0" rIns="0" bIns="0" rtlCol="0"/>
          <a:lstStyle/>
          <a:p>
            <a:endParaRPr/>
          </a:p>
        </p:txBody>
      </p:sp>
      <p:sp>
        <p:nvSpPr>
          <p:cNvPr id="67" name="object 67"/>
          <p:cNvSpPr/>
          <p:nvPr/>
        </p:nvSpPr>
        <p:spPr>
          <a:xfrm>
            <a:off x="3029711" y="5334127"/>
            <a:ext cx="3175" cy="3175"/>
          </a:xfrm>
          <a:custGeom>
            <a:avLst/>
            <a:gdLst/>
            <a:ahLst/>
            <a:cxnLst/>
            <a:rect l="l" t="t" r="r" b="b"/>
            <a:pathLst>
              <a:path w="3175" h="3175">
                <a:moveTo>
                  <a:pt x="3048" y="0"/>
                </a:moveTo>
                <a:lnTo>
                  <a:pt x="0" y="3048"/>
                </a:lnTo>
                <a:lnTo>
                  <a:pt x="1015" y="3048"/>
                </a:lnTo>
                <a:lnTo>
                  <a:pt x="3048" y="0"/>
                </a:lnTo>
                <a:close/>
              </a:path>
            </a:pathLst>
          </a:custGeom>
          <a:solidFill>
            <a:srgbClr val="FF0000"/>
          </a:solidFill>
        </p:spPr>
        <p:txBody>
          <a:bodyPr wrap="square" lIns="0" tIns="0" rIns="0" bIns="0" rtlCol="0"/>
          <a:lstStyle/>
          <a:p>
            <a:endParaRPr/>
          </a:p>
        </p:txBody>
      </p:sp>
      <p:sp>
        <p:nvSpPr>
          <p:cNvPr id="68" name="object 68"/>
          <p:cNvSpPr/>
          <p:nvPr/>
        </p:nvSpPr>
        <p:spPr>
          <a:xfrm>
            <a:off x="3551173" y="5318886"/>
            <a:ext cx="59055" cy="18415"/>
          </a:xfrm>
          <a:custGeom>
            <a:avLst/>
            <a:gdLst/>
            <a:ahLst/>
            <a:cxnLst/>
            <a:rect l="l" t="t" r="r" b="b"/>
            <a:pathLst>
              <a:path w="59054" h="18414">
                <a:moveTo>
                  <a:pt x="0" y="0"/>
                </a:moveTo>
                <a:lnTo>
                  <a:pt x="15239" y="18287"/>
                </a:lnTo>
                <a:lnTo>
                  <a:pt x="58800" y="18287"/>
                </a:lnTo>
                <a:lnTo>
                  <a:pt x="57912" y="15240"/>
                </a:lnTo>
                <a:lnTo>
                  <a:pt x="50926" y="3047"/>
                </a:lnTo>
                <a:lnTo>
                  <a:pt x="3048" y="3047"/>
                </a:lnTo>
                <a:lnTo>
                  <a:pt x="0" y="0"/>
                </a:lnTo>
                <a:close/>
              </a:path>
            </a:pathLst>
          </a:custGeom>
          <a:solidFill>
            <a:srgbClr val="FF0000"/>
          </a:solidFill>
        </p:spPr>
        <p:txBody>
          <a:bodyPr wrap="square" lIns="0" tIns="0" rIns="0" bIns="0" rtlCol="0"/>
          <a:lstStyle/>
          <a:p>
            <a:endParaRPr/>
          </a:p>
        </p:txBody>
      </p:sp>
      <p:sp>
        <p:nvSpPr>
          <p:cNvPr id="69" name="object 69"/>
          <p:cNvSpPr/>
          <p:nvPr/>
        </p:nvSpPr>
        <p:spPr>
          <a:xfrm>
            <a:off x="3041904" y="5318886"/>
            <a:ext cx="3175" cy="3175"/>
          </a:xfrm>
          <a:custGeom>
            <a:avLst/>
            <a:gdLst/>
            <a:ahLst/>
            <a:cxnLst/>
            <a:rect l="l" t="t" r="r" b="b"/>
            <a:pathLst>
              <a:path w="3175" h="3175">
                <a:moveTo>
                  <a:pt x="3047" y="0"/>
                </a:moveTo>
                <a:lnTo>
                  <a:pt x="0" y="3047"/>
                </a:lnTo>
                <a:lnTo>
                  <a:pt x="507" y="3047"/>
                </a:lnTo>
                <a:lnTo>
                  <a:pt x="3047" y="0"/>
                </a:lnTo>
                <a:close/>
              </a:path>
            </a:pathLst>
          </a:custGeom>
          <a:solidFill>
            <a:srgbClr val="FF0000"/>
          </a:solidFill>
        </p:spPr>
        <p:txBody>
          <a:bodyPr wrap="square" lIns="0" tIns="0" rIns="0" bIns="0" rtlCol="0"/>
          <a:lstStyle/>
          <a:p>
            <a:endParaRPr/>
          </a:p>
        </p:txBody>
      </p:sp>
      <p:sp>
        <p:nvSpPr>
          <p:cNvPr id="70" name="object 70"/>
          <p:cNvSpPr/>
          <p:nvPr/>
        </p:nvSpPr>
        <p:spPr>
          <a:xfrm>
            <a:off x="3538982" y="5303646"/>
            <a:ext cx="63500" cy="18415"/>
          </a:xfrm>
          <a:custGeom>
            <a:avLst/>
            <a:gdLst/>
            <a:ahLst/>
            <a:cxnLst/>
            <a:rect l="l" t="t" r="r" b="b"/>
            <a:pathLst>
              <a:path w="63500" h="18414">
                <a:moveTo>
                  <a:pt x="50291" y="0"/>
                </a:moveTo>
                <a:lnTo>
                  <a:pt x="0" y="0"/>
                </a:lnTo>
                <a:lnTo>
                  <a:pt x="15239" y="18287"/>
                </a:lnTo>
                <a:lnTo>
                  <a:pt x="63118" y="18287"/>
                </a:lnTo>
                <a:lnTo>
                  <a:pt x="57912" y="9143"/>
                </a:lnTo>
                <a:lnTo>
                  <a:pt x="50291" y="0"/>
                </a:lnTo>
                <a:close/>
              </a:path>
            </a:pathLst>
          </a:custGeom>
          <a:solidFill>
            <a:srgbClr val="FF0000"/>
          </a:solidFill>
        </p:spPr>
        <p:txBody>
          <a:bodyPr wrap="square" lIns="0" tIns="0" rIns="0" bIns="0" rtlCol="0"/>
          <a:lstStyle/>
          <a:p>
            <a:endParaRPr/>
          </a:p>
        </p:txBody>
      </p:sp>
      <p:sp>
        <p:nvSpPr>
          <p:cNvPr id="71" name="object 71"/>
          <p:cNvSpPr/>
          <p:nvPr/>
        </p:nvSpPr>
        <p:spPr>
          <a:xfrm>
            <a:off x="3057144" y="5303646"/>
            <a:ext cx="3810" cy="3175"/>
          </a:xfrm>
          <a:custGeom>
            <a:avLst/>
            <a:gdLst/>
            <a:ahLst/>
            <a:cxnLst/>
            <a:rect l="l" t="t" r="r" b="b"/>
            <a:pathLst>
              <a:path w="3810" h="3175">
                <a:moveTo>
                  <a:pt x="3682" y="0"/>
                </a:moveTo>
                <a:lnTo>
                  <a:pt x="0" y="0"/>
                </a:lnTo>
                <a:lnTo>
                  <a:pt x="0" y="3047"/>
                </a:lnTo>
                <a:lnTo>
                  <a:pt x="3682" y="0"/>
                </a:lnTo>
                <a:close/>
              </a:path>
            </a:pathLst>
          </a:custGeom>
          <a:solidFill>
            <a:srgbClr val="FF0000"/>
          </a:solidFill>
        </p:spPr>
        <p:txBody>
          <a:bodyPr wrap="square" lIns="0" tIns="0" rIns="0" bIns="0" rtlCol="0"/>
          <a:lstStyle/>
          <a:p>
            <a:endParaRPr/>
          </a:p>
        </p:txBody>
      </p:sp>
      <p:sp>
        <p:nvSpPr>
          <p:cNvPr id="72" name="object 72"/>
          <p:cNvSpPr/>
          <p:nvPr/>
        </p:nvSpPr>
        <p:spPr>
          <a:xfrm>
            <a:off x="3298063" y="5224271"/>
            <a:ext cx="291465" cy="82550"/>
          </a:xfrm>
          <a:custGeom>
            <a:avLst/>
            <a:gdLst/>
            <a:ahLst/>
            <a:cxnLst/>
            <a:rect l="l" t="t" r="r" b="b"/>
            <a:pathLst>
              <a:path w="291464" h="82550">
                <a:moveTo>
                  <a:pt x="185927" y="0"/>
                </a:moveTo>
                <a:lnTo>
                  <a:pt x="0" y="0"/>
                </a:lnTo>
                <a:lnTo>
                  <a:pt x="60960" y="6095"/>
                </a:lnTo>
                <a:lnTo>
                  <a:pt x="57912" y="6095"/>
                </a:lnTo>
                <a:lnTo>
                  <a:pt x="88391" y="9143"/>
                </a:lnTo>
                <a:lnTo>
                  <a:pt x="85344" y="9143"/>
                </a:lnTo>
                <a:lnTo>
                  <a:pt x="115824" y="15239"/>
                </a:lnTo>
                <a:lnTo>
                  <a:pt x="112775" y="15239"/>
                </a:lnTo>
                <a:lnTo>
                  <a:pt x="140208" y="24383"/>
                </a:lnTo>
                <a:lnTo>
                  <a:pt x="164591" y="33527"/>
                </a:lnTo>
                <a:lnTo>
                  <a:pt x="161544" y="33527"/>
                </a:lnTo>
                <a:lnTo>
                  <a:pt x="185927" y="42671"/>
                </a:lnTo>
                <a:lnTo>
                  <a:pt x="207390" y="54990"/>
                </a:lnTo>
                <a:lnTo>
                  <a:pt x="204342" y="54990"/>
                </a:lnTo>
                <a:lnTo>
                  <a:pt x="225678" y="67182"/>
                </a:lnTo>
                <a:lnTo>
                  <a:pt x="222631" y="67182"/>
                </a:lnTo>
                <a:lnTo>
                  <a:pt x="240919" y="82422"/>
                </a:lnTo>
                <a:lnTo>
                  <a:pt x="240919" y="79374"/>
                </a:lnTo>
                <a:lnTo>
                  <a:pt x="291211" y="79374"/>
                </a:lnTo>
                <a:lnTo>
                  <a:pt x="268350" y="51942"/>
                </a:lnTo>
                <a:lnTo>
                  <a:pt x="225678" y="21335"/>
                </a:lnTo>
                <a:lnTo>
                  <a:pt x="204342" y="9143"/>
                </a:lnTo>
                <a:lnTo>
                  <a:pt x="185927" y="0"/>
                </a:lnTo>
                <a:close/>
              </a:path>
            </a:pathLst>
          </a:custGeom>
          <a:solidFill>
            <a:srgbClr val="FF0000"/>
          </a:solidFill>
        </p:spPr>
        <p:txBody>
          <a:bodyPr wrap="square" lIns="0" tIns="0" rIns="0" bIns="0" rtlCol="0"/>
          <a:lstStyle/>
          <a:p>
            <a:endParaRPr/>
          </a:p>
        </p:txBody>
      </p:sp>
      <p:sp>
        <p:nvSpPr>
          <p:cNvPr id="73" name="object 73"/>
          <p:cNvSpPr txBox="1"/>
          <p:nvPr/>
        </p:nvSpPr>
        <p:spPr>
          <a:xfrm>
            <a:off x="786030" y="5259833"/>
            <a:ext cx="10113645" cy="246221"/>
          </a:xfrm>
          <a:prstGeom prst="rect">
            <a:avLst/>
          </a:prstGeom>
        </p:spPr>
        <p:txBody>
          <a:bodyPr vert="horz" wrap="square" lIns="0" tIns="0" rIns="0" bIns="0" rtlCol="0">
            <a:spAutoFit/>
          </a:bodyPr>
          <a:lstStyle/>
          <a:p>
            <a:pPr marL="70485">
              <a:lnSpc>
                <a:spcPct val="100000"/>
              </a:lnSpc>
              <a:tabLst>
                <a:tab pos="2410460" algn="l"/>
              </a:tabLst>
            </a:pPr>
            <a:r>
              <a:rPr sz="1600" spc="-10">
                <a:latin typeface="Arial"/>
                <a:cs typeface="Arial"/>
              </a:rPr>
              <a:t>Hello,</a:t>
            </a:r>
            <a:r>
              <a:rPr sz="1600" spc="-35">
                <a:latin typeface="Arial"/>
                <a:cs typeface="Arial"/>
              </a:rPr>
              <a:t> </a:t>
            </a:r>
            <a:r>
              <a:rPr sz="1600">
                <a:latin typeface="Arial"/>
                <a:cs typeface="Arial"/>
              </a:rPr>
              <a:t>world!4250	</a:t>
            </a:r>
            <a:r>
              <a:rPr sz="1600" spc="-15">
                <a:latin typeface="Arial"/>
                <a:cs typeface="Arial"/>
              </a:rPr>
              <a:t>0000c3af42fc31103f1fdc0151fa747ff87349a4714df7cc52ea464e12dcd4e9</a:t>
            </a:r>
            <a:endParaRPr sz="1600">
              <a:latin typeface="Arial"/>
              <a:cs typeface="Arial"/>
            </a:endParaRPr>
          </a:p>
        </p:txBody>
      </p:sp>
      <p:sp>
        <p:nvSpPr>
          <p:cNvPr id="74" name="object 74"/>
          <p:cNvSpPr/>
          <p:nvPr/>
        </p:nvSpPr>
        <p:spPr>
          <a:xfrm>
            <a:off x="1761744" y="5193791"/>
            <a:ext cx="511175" cy="424180"/>
          </a:xfrm>
          <a:custGeom>
            <a:avLst/>
            <a:gdLst/>
            <a:ahLst/>
            <a:cxnLst/>
            <a:rect l="l" t="t" r="r" b="b"/>
            <a:pathLst>
              <a:path w="511175" h="424179">
                <a:moveTo>
                  <a:pt x="356362" y="0"/>
                </a:moveTo>
                <a:lnTo>
                  <a:pt x="292481" y="0"/>
                </a:lnTo>
                <a:lnTo>
                  <a:pt x="258953" y="3047"/>
                </a:lnTo>
                <a:lnTo>
                  <a:pt x="201041" y="15239"/>
                </a:lnTo>
                <a:lnTo>
                  <a:pt x="146176" y="33527"/>
                </a:lnTo>
                <a:lnTo>
                  <a:pt x="97536" y="57911"/>
                </a:lnTo>
                <a:lnTo>
                  <a:pt x="57912" y="88391"/>
                </a:lnTo>
                <a:lnTo>
                  <a:pt x="27431" y="125094"/>
                </a:lnTo>
                <a:lnTo>
                  <a:pt x="6095" y="167766"/>
                </a:lnTo>
                <a:lnTo>
                  <a:pt x="0" y="189102"/>
                </a:lnTo>
                <a:lnTo>
                  <a:pt x="0" y="234822"/>
                </a:lnTo>
                <a:lnTo>
                  <a:pt x="6095" y="256158"/>
                </a:lnTo>
                <a:lnTo>
                  <a:pt x="15239" y="277494"/>
                </a:lnTo>
                <a:lnTo>
                  <a:pt x="27431" y="295782"/>
                </a:lnTo>
                <a:lnTo>
                  <a:pt x="39624" y="317118"/>
                </a:lnTo>
                <a:lnTo>
                  <a:pt x="76200" y="347725"/>
                </a:lnTo>
                <a:lnTo>
                  <a:pt x="97536" y="362965"/>
                </a:lnTo>
                <a:lnTo>
                  <a:pt x="121793" y="378205"/>
                </a:lnTo>
                <a:lnTo>
                  <a:pt x="146176" y="387349"/>
                </a:lnTo>
                <a:lnTo>
                  <a:pt x="173608" y="399516"/>
                </a:lnTo>
                <a:lnTo>
                  <a:pt x="201041" y="408673"/>
                </a:lnTo>
                <a:lnTo>
                  <a:pt x="228473" y="414769"/>
                </a:lnTo>
                <a:lnTo>
                  <a:pt x="322833" y="423925"/>
                </a:lnTo>
                <a:lnTo>
                  <a:pt x="420369" y="414769"/>
                </a:lnTo>
                <a:lnTo>
                  <a:pt x="447801" y="408673"/>
                </a:lnTo>
                <a:lnTo>
                  <a:pt x="475233" y="399516"/>
                </a:lnTo>
                <a:lnTo>
                  <a:pt x="502666" y="387349"/>
                </a:lnTo>
                <a:lnTo>
                  <a:pt x="510667" y="384301"/>
                </a:lnTo>
                <a:lnTo>
                  <a:pt x="295529" y="384301"/>
                </a:lnTo>
                <a:lnTo>
                  <a:pt x="265049" y="381253"/>
                </a:lnTo>
                <a:lnTo>
                  <a:pt x="251332" y="378205"/>
                </a:lnTo>
                <a:lnTo>
                  <a:pt x="237617" y="378205"/>
                </a:lnTo>
                <a:lnTo>
                  <a:pt x="219329" y="372109"/>
                </a:lnTo>
                <a:lnTo>
                  <a:pt x="210185" y="372109"/>
                </a:lnTo>
                <a:lnTo>
                  <a:pt x="182753" y="362965"/>
                </a:lnTo>
                <a:lnTo>
                  <a:pt x="185800" y="362965"/>
                </a:lnTo>
                <a:lnTo>
                  <a:pt x="161417" y="353821"/>
                </a:lnTo>
                <a:lnTo>
                  <a:pt x="143129" y="344677"/>
                </a:lnTo>
                <a:lnTo>
                  <a:pt x="140081" y="344677"/>
                </a:lnTo>
                <a:lnTo>
                  <a:pt x="118744" y="332485"/>
                </a:lnTo>
                <a:lnTo>
                  <a:pt x="104139" y="320166"/>
                </a:lnTo>
                <a:lnTo>
                  <a:pt x="100456" y="320166"/>
                </a:lnTo>
                <a:lnTo>
                  <a:pt x="82295" y="304926"/>
                </a:lnTo>
                <a:lnTo>
                  <a:pt x="85343" y="304926"/>
                </a:lnTo>
                <a:lnTo>
                  <a:pt x="73151" y="292734"/>
                </a:lnTo>
                <a:lnTo>
                  <a:pt x="70104" y="292734"/>
                </a:lnTo>
                <a:lnTo>
                  <a:pt x="59943" y="277494"/>
                </a:lnTo>
                <a:lnTo>
                  <a:pt x="57912" y="277494"/>
                </a:lnTo>
                <a:lnTo>
                  <a:pt x="50292" y="262254"/>
                </a:lnTo>
                <a:lnTo>
                  <a:pt x="48768" y="262254"/>
                </a:lnTo>
                <a:lnTo>
                  <a:pt x="43687" y="247014"/>
                </a:lnTo>
                <a:lnTo>
                  <a:pt x="42672" y="247014"/>
                </a:lnTo>
                <a:lnTo>
                  <a:pt x="40005" y="228726"/>
                </a:lnTo>
                <a:lnTo>
                  <a:pt x="39624" y="228726"/>
                </a:lnTo>
                <a:lnTo>
                  <a:pt x="37083" y="213486"/>
                </a:lnTo>
                <a:lnTo>
                  <a:pt x="36575" y="213486"/>
                </a:lnTo>
                <a:lnTo>
                  <a:pt x="36575" y="210438"/>
                </a:lnTo>
                <a:lnTo>
                  <a:pt x="36956" y="210438"/>
                </a:lnTo>
                <a:lnTo>
                  <a:pt x="39624" y="192150"/>
                </a:lnTo>
                <a:lnTo>
                  <a:pt x="40131" y="192150"/>
                </a:lnTo>
                <a:lnTo>
                  <a:pt x="42672" y="176910"/>
                </a:lnTo>
                <a:lnTo>
                  <a:pt x="43687" y="176910"/>
                </a:lnTo>
                <a:lnTo>
                  <a:pt x="48768" y="161670"/>
                </a:lnTo>
                <a:lnTo>
                  <a:pt x="50292" y="161670"/>
                </a:lnTo>
                <a:lnTo>
                  <a:pt x="57912" y="146430"/>
                </a:lnTo>
                <a:lnTo>
                  <a:pt x="70104" y="131190"/>
                </a:lnTo>
                <a:lnTo>
                  <a:pt x="85343" y="115950"/>
                </a:lnTo>
                <a:lnTo>
                  <a:pt x="85851" y="115950"/>
                </a:lnTo>
                <a:lnTo>
                  <a:pt x="100456" y="103758"/>
                </a:lnTo>
                <a:lnTo>
                  <a:pt x="118744" y="91439"/>
                </a:lnTo>
                <a:lnTo>
                  <a:pt x="140081" y="79247"/>
                </a:lnTo>
                <a:lnTo>
                  <a:pt x="137032" y="79247"/>
                </a:lnTo>
                <a:lnTo>
                  <a:pt x="161417" y="70103"/>
                </a:lnTo>
                <a:lnTo>
                  <a:pt x="185800" y="57911"/>
                </a:lnTo>
                <a:lnTo>
                  <a:pt x="191897" y="57911"/>
                </a:lnTo>
                <a:lnTo>
                  <a:pt x="210185" y="51815"/>
                </a:lnTo>
                <a:lnTo>
                  <a:pt x="237617" y="45719"/>
                </a:lnTo>
                <a:lnTo>
                  <a:pt x="265049" y="42671"/>
                </a:lnTo>
                <a:lnTo>
                  <a:pt x="295529" y="39623"/>
                </a:lnTo>
                <a:lnTo>
                  <a:pt x="292481" y="39623"/>
                </a:lnTo>
                <a:lnTo>
                  <a:pt x="324357" y="36702"/>
                </a:lnTo>
                <a:lnTo>
                  <a:pt x="322833" y="36575"/>
                </a:lnTo>
                <a:lnTo>
                  <a:pt x="508762" y="36575"/>
                </a:lnTo>
                <a:lnTo>
                  <a:pt x="502666" y="33527"/>
                </a:lnTo>
                <a:lnTo>
                  <a:pt x="447801" y="15239"/>
                </a:lnTo>
                <a:lnTo>
                  <a:pt x="420369" y="9143"/>
                </a:lnTo>
                <a:lnTo>
                  <a:pt x="389889" y="3047"/>
                </a:lnTo>
                <a:lnTo>
                  <a:pt x="356362" y="0"/>
                </a:lnTo>
                <a:close/>
              </a:path>
            </a:pathLst>
          </a:custGeom>
          <a:solidFill>
            <a:srgbClr val="FF0000"/>
          </a:solidFill>
        </p:spPr>
        <p:txBody>
          <a:bodyPr wrap="square" lIns="0" tIns="0" rIns="0" bIns="0" rtlCol="0"/>
          <a:lstStyle/>
          <a:p>
            <a:endParaRPr/>
          </a:p>
        </p:txBody>
      </p:sp>
      <p:sp>
        <p:nvSpPr>
          <p:cNvPr id="75" name="object 75"/>
          <p:cNvSpPr/>
          <p:nvPr/>
        </p:nvSpPr>
        <p:spPr>
          <a:xfrm>
            <a:off x="2115057" y="5573521"/>
            <a:ext cx="173990" cy="0"/>
          </a:xfrm>
          <a:custGeom>
            <a:avLst/>
            <a:gdLst/>
            <a:ahLst/>
            <a:cxnLst/>
            <a:rect l="l" t="t" r="r" b="b"/>
            <a:pathLst>
              <a:path w="173989">
                <a:moveTo>
                  <a:pt x="0" y="0"/>
                </a:moveTo>
                <a:lnTo>
                  <a:pt x="173609" y="0"/>
                </a:lnTo>
              </a:path>
            </a:pathLst>
          </a:custGeom>
          <a:ln w="9143">
            <a:solidFill>
              <a:srgbClr val="FF0000"/>
            </a:solidFill>
          </a:ln>
        </p:spPr>
        <p:txBody>
          <a:bodyPr wrap="square" lIns="0" tIns="0" rIns="0" bIns="0" rtlCol="0"/>
          <a:lstStyle/>
          <a:p>
            <a:endParaRPr/>
          </a:p>
        </p:txBody>
      </p:sp>
      <p:sp>
        <p:nvSpPr>
          <p:cNvPr id="76" name="object 76"/>
          <p:cNvSpPr/>
          <p:nvPr/>
        </p:nvSpPr>
        <p:spPr>
          <a:xfrm>
            <a:off x="1999360" y="5568950"/>
            <a:ext cx="13970" cy="3175"/>
          </a:xfrm>
          <a:custGeom>
            <a:avLst/>
            <a:gdLst/>
            <a:ahLst/>
            <a:cxnLst/>
            <a:rect l="l" t="t" r="r" b="b"/>
            <a:pathLst>
              <a:path w="13969" h="3175">
                <a:moveTo>
                  <a:pt x="0" y="0"/>
                </a:moveTo>
                <a:lnTo>
                  <a:pt x="0" y="3047"/>
                </a:lnTo>
                <a:lnTo>
                  <a:pt x="13715" y="3047"/>
                </a:lnTo>
                <a:lnTo>
                  <a:pt x="0" y="0"/>
                </a:lnTo>
                <a:close/>
              </a:path>
            </a:pathLst>
          </a:custGeom>
          <a:solidFill>
            <a:srgbClr val="FF0000"/>
          </a:solidFill>
        </p:spPr>
        <p:txBody>
          <a:bodyPr wrap="square" lIns="0" tIns="0" rIns="0" bIns="0" rtlCol="0"/>
          <a:lstStyle/>
          <a:p>
            <a:endParaRPr/>
          </a:p>
        </p:txBody>
      </p:sp>
      <p:sp>
        <p:nvSpPr>
          <p:cNvPr id="77" name="object 77"/>
          <p:cNvSpPr/>
          <p:nvPr/>
        </p:nvSpPr>
        <p:spPr>
          <a:xfrm>
            <a:off x="2172970" y="5567426"/>
            <a:ext cx="125730" cy="0"/>
          </a:xfrm>
          <a:custGeom>
            <a:avLst/>
            <a:gdLst/>
            <a:ahLst/>
            <a:cxnLst/>
            <a:rect l="l" t="t" r="r" b="b"/>
            <a:pathLst>
              <a:path w="125730">
                <a:moveTo>
                  <a:pt x="0" y="0"/>
                </a:moveTo>
                <a:lnTo>
                  <a:pt x="125475" y="0"/>
                </a:lnTo>
              </a:path>
            </a:pathLst>
          </a:custGeom>
          <a:ln w="9143">
            <a:solidFill>
              <a:srgbClr val="FF0000"/>
            </a:solidFill>
          </a:ln>
        </p:spPr>
        <p:txBody>
          <a:bodyPr wrap="square" lIns="0" tIns="0" rIns="0" bIns="0" rtlCol="0"/>
          <a:lstStyle/>
          <a:p>
            <a:endParaRPr/>
          </a:p>
        </p:txBody>
      </p:sp>
      <p:sp>
        <p:nvSpPr>
          <p:cNvPr id="78" name="object 78"/>
          <p:cNvSpPr/>
          <p:nvPr/>
        </p:nvSpPr>
        <p:spPr>
          <a:xfrm>
            <a:off x="1971929" y="5562853"/>
            <a:ext cx="9525" cy="3175"/>
          </a:xfrm>
          <a:custGeom>
            <a:avLst/>
            <a:gdLst/>
            <a:ahLst/>
            <a:cxnLst/>
            <a:rect l="l" t="t" r="r" b="b"/>
            <a:pathLst>
              <a:path w="9525" h="3175">
                <a:moveTo>
                  <a:pt x="0" y="0"/>
                </a:moveTo>
                <a:lnTo>
                  <a:pt x="0" y="3048"/>
                </a:lnTo>
                <a:lnTo>
                  <a:pt x="9143" y="3048"/>
                </a:lnTo>
                <a:lnTo>
                  <a:pt x="0" y="0"/>
                </a:lnTo>
                <a:close/>
              </a:path>
            </a:pathLst>
          </a:custGeom>
          <a:solidFill>
            <a:srgbClr val="FF0000"/>
          </a:solidFill>
        </p:spPr>
        <p:txBody>
          <a:bodyPr wrap="square" lIns="0" tIns="0" rIns="0" bIns="0" rtlCol="0"/>
          <a:lstStyle/>
          <a:p>
            <a:endParaRPr/>
          </a:p>
        </p:txBody>
      </p:sp>
      <p:sp>
        <p:nvSpPr>
          <p:cNvPr id="79" name="object 79"/>
          <p:cNvSpPr/>
          <p:nvPr/>
        </p:nvSpPr>
        <p:spPr>
          <a:xfrm>
            <a:off x="2200401" y="5535421"/>
            <a:ext cx="137795" cy="30480"/>
          </a:xfrm>
          <a:custGeom>
            <a:avLst/>
            <a:gdLst/>
            <a:ahLst/>
            <a:cxnLst/>
            <a:rect l="l" t="t" r="r" b="b"/>
            <a:pathLst>
              <a:path w="137794" h="30479">
                <a:moveTo>
                  <a:pt x="73152" y="0"/>
                </a:moveTo>
                <a:lnTo>
                  <a:pt x="48768" y="12191"/>
                </a:lnTo>
                <a:lnTo>
                  <a:pt x="24384" y="21335"/>
                </a:lnTo>
                <a:lnTo>
                  <a:pt x="27431" y="21335"/>
                </a:lnTo>
                <a:lnTo>
                  <a:pt x="0" y="30479"/>
                </a:lnTo>
                <a:lnTo>
                  <a:pt x="98043" y="30479"/>
                </a:lnTo>
                <a:lnTo>
                  <a:pt x="112649" y="21335"/>
                </a:lnTo>
                <a:lnTo>
                  <a:pt x="133985" y="6095"/>
                </a:lnTo>
                <a:lnTo>
                  <a:pt x="137668" y="3047"/>
                </a:lnTo>
                <a:lnTo>
                  <a:pt x="70104" y="3047"/>
                </a:lnTo>
                <a:lnTo>
                  <a:pt x="73152" y="0"/>
                </a:lnTo>
                <a:close/>
              </a:path>
            </a:pathLst>
          </a:custGeom>
          <a:solidFill>
            <a:srgbClr val="FF0000"/>
          </a:solidFill>
        </p:spPr>
        <p:txBody>
          <a:bodyPr wrap="square" lIns="0" tIns="0" rIns="0" bIns="0" rtlCol="0"/>
          <a:lstStyle/>
          <a:p>
            <a:endParaRPr/>
          </a:p>
        </p:txBody>
      </p:sp>
      <p:sp>
        <p:nvSpPr>
          <p:cNvPr id="80" name="object 80"/>
          <p:cNvSpPr/>
          <p:nvPr/>
        </p:nvSpPr>
        <p:spPr>
          <a:xfrm>
            <a:off x="1898776" y="5535421"/>
            <a:ext cx="6350" cy="3175"/>
          </a:xfrm>
          <a:custGeom>
            <a:avLst/>
            <a:gdLst/>
            <a:ahLst/>
            <a:cxnLst/>
            <a:rect l="l" t="t" r="r" b="b"/>
            <a:pathLst>
              <a:path w="6350" h="3175">
                <a:moveTo>
                  <a:pt x="0" y="0"/>
                </a:moveTo>
                <a:lnTo>
                  <a:pt x="3048" y="3047"/>
                </a:lnTo>
                <a:lnTo>
                  <a:pt x="6096" y="3047"/>
                </a:lnTo>
                <a:lnTo>
                  <a:pt x="0" y="0"/>
                </a:lnTo>
                <a:close/>
              </a:path>
            </a:pathLst>
          </a:custGeom>
          <a:solidFill>
            <a:srgbClr val="FF0000"/>
          </a:solidFill>
        </p:spPr>
        <p:txBody>
          <a:bodyPr wrap="square" lIns="0" tIns="0" rIns="0" bIns="0" rtlCol="0"/>
          <a:lstStyle/>
          <a:p>
            <a:endParaRPr/>
          </a:p>
        </p:txBody>
      </p:sp>
      <p:sp>
        <p:nvSpPr>
          <p:cNvPr id="81" name="object 81"/>
          <p:cNvSpPr/>
          <p:nvPr/>
        </p:nvSpPr>
        <p:spPr>
          <a:xfrm>
            <a:off x="2270505" y="5510910"/>
            <a:ext cx="92710" cy="27940"/>
          </a:xfrm>
          <a:custGeom>
            <a:avLst/>
            <a:gdLst/>
            <a:ahLst/>
            <a:cxnLst/>
            <a:rect l="l" t="t" r="r" b="b"/>
            <a:pathLst>
              <a:path w="92710" h="27939">
                <a:moveTo>
                  <a:pt x="39496" y="0"/>
                </a:moveTo>
                <a:lnTo>
                  <a:pt x="21208" y="15366"/>
                </a:lnTo>
                <a:lnTo>
                  <a:pt x="0" y="27558"/>
                </a:lnTo>
                <a:lnTo>
                  <a:pt x="67563" y="27558"/>
                </a:lnTo>
                <a:lnTo>
                  <a:pt x="82168" y="15366"/>
                </a:lnTo>
                <a:lnTo>
                  <a:pt x="92329" y="3047"/>
                </a:lnTo>
                <a:lnTo>
                  <a:pt x="39496" y="3047"/>
                </a:lnTo>
                <a:lnTo>
                  <a:pt x="39496" y="0"/>
                </a:lnTo>
                <a:close/>
              </a:path>
            </a:pathLst>
          </a:custGeom>
          <a:solidFill>
            <a:srgbClr val="FF0000"/>
          </a:solidFill>
        </p:spPr>
        <p:txBody>
          <a:bodyPr wrap="square" lIns="0" tIns="0" rIns="0" bIns="0" rtlCol="0"/>
          <a:lstStyle/>
          <a:p>
            <a:endParaRPr/>
          </a:p>
        </p:txBody>
      </p:sp>
      <p:sp>
        <p:nvSpPr>
          <p:cNvPr id="82" name="object 82"/>
          <p:cNvSpPr/>
          <p:nvPr/>
        </p:nvSpPr>
        <p:spPr>
          <a:xfrm>
            <a:off x="1862201" y="5510910"/>
            <a:ext cx="3810" cy="3175"/>
          </a:xfrm>
          <a:custGeom>
            <a:avLst/>
            <a:gdLst/>
            <a:ahLst/>
            <a:cxnLst/>
            <a:rect l="l" t="t" r="r" b="b"/>
            <a:pathLst>
              <a:path w="3810" h="3175">
                <a:moveTo>
                  <a:pt x="0" y="0"/>
                </a:moveTo>
                <a:lnTo>
                  <a:pt x="0" y="3047"/>
                </a:lnTo>
                <a:lnTo>
                  <a:pt x="3682" y="3047"/>
                </a:lnTo>
                <a:lnTo>
                  <a:pt x="0" y="0"/>
                </a:lnTo>
                <a:close/>
              </a:path>
            </a:pathLst>
          </a:custGeom>
          <a:solidFill>
            <a:srgbClr val="FF0000"/>
          </a:solidFill>
        </p:spPr>
        <p:txBody>
          <a:bodyPr wrap="square" lIns="0" tIns="0" rIns="0" bIns="0" rtlCol="0"/>
          <a:lstStyle/>
          <a:p>
            <a:endParaRPr/>
          </a:p>
        </p:txBody>
      </p:sp>
      <p:sp>
        <p:nvSpPr>
          <p:cNvPr id="83" name="object 83"/>
          <p:cNvSpPr/>
          <p:nvPr/>
        </p:nvSpPr>
        <p:spPr>
          <a:xfrm>
            <a:off x="2310002" y="5483478"/>
            <a:ext cx="75565" cy="30480"/>
          </a:xfrm>
          <a:custGeom>
            <a:avLst/>
            <a:gdLst/>
            <a:ahLst/>
            <a:cxnLst/>
            <a:rect l="l" t="t" r="r" b="b"/>
            <a:pathLst>
              <a:path w="75564" h="30479">
                <a:moveTo>
                  <a:pt x="30480" y="0"/>
                </a:moveTo>
                <a:lnTo>
                  <a:pt x="15240" y="15240"/>
                </a:lnTo>
                <a:lnTo>
                  <a:pt x="18288" y="15240"/>
                </a:lnTo>
                <a:lnTo>
                  <a:pt x="0" y="30480"/>
                </a:lnTo>
                <a:lnTo>
                  <a:pt x="52832" y="30480"/>
                </a:lnTo>
                <a:lnTo>
                  <a:pt x="73152" y="6096"/>
                </a:lnTo>
                <a:lnTo>
                  <a:pt x="75184" y="3048"/>
                </a:lnTo>
                <a:lnTo>
                  <a:pt x="30480" y="3048"/>
                </a:lnTo>
                <a:lnTo>
                  <a:pt x="30480" y="0"/>
                </a:lnTo>
                <a:close/>
              </a:path>
            </a:pathLst>
          </a:custGeom>
          <a:solidFill>
            <a:srgbClr val="FF0000"/>
          </a:solidFill>
        </p:spPr>
        <p:txBody>
          <a:bodyPr wrap="square" lIns="0" tIns="0" rIns="0" bIns="0" rtlCol="0"/>
          <a:lstStyle/>
          <a:p>
            <a:endParaRPr/>
          </a:p>
        </p:txBody>
      </p:sp>
      <p:sp>
        <p:nvSpPr>
          <p:cNvPr id="84" name="object 84"/>
          <p:cNvSpPr/>
          <p:nvPr/>
        </p:nvSpPr>
        <p:spPr>
          <a:xfrm>
            <a:off x="1831848" y="5483478"/>
            <a:ext cx="3175" cy="3175"/>
          </a:xfrm>
          <a:custGeom>
            <a:avLst/>
            <a:gdLst/>
            <a:ahLst/>
            <a:cxnLst/>
            <a:rect l="l" t="t" r="r" b="b"/>
            <a:pathLst>
              <a:path w="3175" h="3175">
                <a:moveTo>
                  <a:pt x="0" y="0"/>
                </a:moveTo>
                <a:lnTo>
                  <a:pt x="0" y="3048"/>
                </a:lnTo>
                <a:lnTo>
                  <a:pt x="3047" y="3048"/>
                </a:lnTo>
                <a:lnTo>
                  <a:pt x="0" y="0"/>
                </a:lnTo>
                <a:close/>
              </a:path>
            </a:pathLst>
          </a:custGeom>
          <a:solidFill>
            <a:srgbClr val="FF0000"/>
          </a:solidFill>
        </p:spPr>
        <p:txBody>
          <a:bodyPr wrap="square" lIns="0" tIns="0" rIns="0" bIns="0" rtlCol="0"/>
          <a:lstStyle/>
          <a:p>
            <a:endParaRPr/>
          </a:p>
        </p:txBody>
      </p:sp>
      <p:sp>
        <p:nvSpPr>
          <p:cNvPr id="85" name="object 85"/>
          <p:cNvSpPr/>
          <p:nvPr/>
        </p:nvSpPr>
        <p:spPr>
          <a:xfrm>
            <a:off x="2340482" y="5468239"/>
            <a:ext cx="55244" cy="18415"/>
          </a:xfrm>
          <a:custGeom>
            <a:avLst/>
            <a:gdLst/>
            <a:ahLst/>
            <a:cxnLst/>
            <a:rect l="l" t="t" r="r" b="b"/>
            <a:pathLst>
              <a:path w="55244" h="18414">
                <a:moveTo>
                  <a:pt x="12192" y="0"/>
                </a:moveTo>
                <a:lnTo>
                  <a:pt x="0" y="18288"/>
                </a:lnTo>
                <a:lnTo>
                  <a:pt x="44704" y="18288"/>
                </a:lnTo>
                <a:lnTo>
                  <a:pt x="54864" y="3048"/>
                </a:lnTo>
                <a:lnTo>
                  <a:pt x="12192" y="3048"/>
                </a:lnTo>
                <a:lnTo>
                  <a:pt x="12192" y="0"/>
                </a:lnTo>
                <a:close/>
              </a:path>
            </a:pathLst>
          </a:custGeom>
          <a:solidFill>
            <a:srgbClr val="FF0000"/>
          </a:solidFill>
        </p:spPr>
        <p:txBody>
          <a:bodyPr wrap="square" lIns="0" tIns="0" rIns="0" bIns="0" rtlCol="0"/>
          <a:lstStyle/>
          <a:p>
            <a:endParaRPr/>
          </a:p>
        </p:txBody>
      </p:sp>
      <p:sp>
        <p:nvSpPr>
          <p:cNvPr id="86" name="object 86"/>
          <p:cNvSpPr/>
          <p:nvPr/>
        </p:nvSpPr>
        <p:spPr>
          <a:xfrm>
            <a:off x="1819655" y="5468239"/>
            <a:ext cx="2540" cy="3175"/>
          </a:xfrm>
          <a:custGeom>
            <a:avLst/>
            <a:gdLst/>
            <a:ahLst/>
            <a:cxnLst/>
            <a:rect l="l" t="t" r="r" b="b"/>
            <a:pathLst>
              <a:path w="2539" h="3175">
                <a:moveTo>
                  <a:pt x="0" y="0"/>
                </a:moveTo>
                <a:lnTo>
                  <a:pt x="0" y="3048"/>
                </a:lnTo>
                <a:lnTo>
                  <a:pt x="2031" y="3048"/>
                </a:lnTo>
                <a:lnTo>
                  <a:pt x="0" y="0"/>
                </a:lnTo>
                <a:close/>
              </a:path>
            </a:pathLst>
          </a:custGeom>
          <a:solidFill>
            <a:srgbClr val="FF0000"/>
          </a:solidFill>
        </p:spPr>
        <p:txBody>
          <a:bodyPr wrap="square" lIns="0" tIns="0" rIns="0" bIns="0" rtlCol="0"/>
          <a:lstStyle/>
          <a:p>
            <a:endParaRPr/>
          </a:p>
        </p:txBody>
      </p:sp>
      <p:sp>
        <p:nvSpPr>
          <p:cNvPr id="87" name="object 87"/>
          <p:cNvSpPr/>
          <p:nvPr/>
        </p:nvSpPr>
        <p:spPr>
          <a:xfrm>
            <a:off x="2352675" y="5452998"/>
            <a:ext cx="49530" cy="18415"/>
          </a:xfrm>
          <a:custGeom>
            <a:avLst/>
            <a:gdLst/>
            <a:ahLst/>
            <a:cxnLst/>
            <a:rect l="l" t="t" r="r" b="b"/>
            <a:pathLst>
              <a:path w="49530" h="18414">
                <a:moveTo>
                  <a:pt x="9143" y="0"/>
                </a:moveTo>
                <a:lnTo>
                  <a:pt x="0" y="18287"/>
                </a:lnTo>
                <a:lnTo>
                  <a:pt x="42672" y="18287"/>
                </a:lnTo>
                <a:lnTo>
                  <a:pt x="49149" y="3047"/>
                </a:lnTo>
                <a:lnTo>
                  <a:pt x="9143" y="3047"/>
                </a:lnTo>
                <a:lnTo>
                  <a:pt x="9143" y="0"/>
                </a:lnTo>
                <a:close/>
              </a:path>
            </a:pathLst>
          </a:custGeom>
          <a:solidFill>
            <a:srgbClr val="FF0000"/>
          </a:solidFill>
        </p:spPr>
        <p:txBody>
          <a:bodyPr wrap="square" lIns="0" tIns="0" rIns="0" bIns="0" rtlCol="0"/>
          <a:lstStyle/>
          <a:p>
            <a:endParaRPr/>
          </a:p>
        </p:txBody>
      </p:sp>
      <p:sp>
        <p:nvSpPr>
          <p:cNvPr id="88" name="object 88"/>
          <p:cNvSpPr/>
          <p:nvPr/>
        </p:nvSpPr>
        <p:spPr>
          <a:xfrm>
            <a:off x="1810511" y="5452998"/>
            <a:ext cx="1905" cy="3175"/>
          </a:xfrm>
          <a:custGeom>
            <a:avLst/>
            <a:gdLst/>
            <a:ahLst/>
            <a:cxnLst/>
            <a:rect l="l" t="t" r="r" b="b"/>
            <a:pathLst>
              <a:path w="1905" h="3175">
                <a:moveTo>
                  <a:pt x="0" y="0"/>
                </a:moveTo>
                <a:lnTo>
                  <a:pt x="0" y="3047"/>
                </a:lnTo>
                <a:lnTo>
                  <a:pt x="1524" y="3047"/>
                </a:lnTo>
                <a:lnTo>
                  <a:pt x="0" y="0"/>
                </a:lnTo>
                <a:close/>
              </a:path>
            </a:pathLst>
          </a:custGeom>
          <a:solidFill>
            <a:srgbClr val="FF0000"/>
          </a:solidFill>
        </p:spPr>
        <p:txBody>
          <a:bodyPr wrap="square" lIns="0" tIns="0" rIns="0" bIns="0" rtlCol="0"/>
          <a:lstStyle/>
          <a:p>
            <a:endParaRPr/>
          </a:p>
        </p:txBody>
      </p:sp>
      <p:sp>
        <p:nvSpPr>
          <p:cNvPr id="89" name="object 89"/>
          <p:cNvSpPr/>
          <p:nvPr/>
        </p:nvSpPr>
        <p:spPr>
          <a:xfrm>
            <a:off x="2361819" y="5437759"/>
            <a:ext cx="45720" cy="18415"/>
          </a:xfrm>
          <a:custGeom>
            <a:avLst/>
            <a:gdLst/>
            <a:ahLst/>
            <a:cxnLst/>
            <a:rect l="l" t="t" r="r" b="b"/>
            <a:pathLst>
              <a:path w="45719" h="18414">
                <a:moveTo>
                  <a:pt x="6095" y="0"/>
                </a:moveTo>
                <a:lnTo>
                  <a:pt x="0" y="18287"/>
                </a:lnTo>
                <a:lnTo>
                  <a:pt x="40005" y="18287"/>
                </a:lnTo>
                <a:lnTo>
                  <a:pt x="42672" y="12191"/>
                </a:lnTo>
                <a:lnTo>
                  <a:pt x="45338" y="3047"/>
                </a:lnTo>
                <a:lnTo>
                  <a:pt x="6095" y="3047"/>
                </a:lnTo>
                <a:lnTo>
                  <a:pt x="6095" y="0"/>
                </a:lnTo>
                <a:close/>
              </a:path>
            </a:pathLst>
          </a:custGeom>
          <a:solidFill>
            <a:srgbClr val="FF0000"/>
          </a:solidFill>
        </p:spPr>
        <p:txBody>
          <a:bodyPr wrap="square" lIns="0" tIns="0" rIns="0" bIns="0" rtlCol="0"/>
          <a:lstStyle/>
          <a:p>
            <a:endParaRPr/>
          </a:p>
        </p:txBody>
      </p:sp>
      <p:sp>
        <p:nvSpPr>
          <p:cNvPr id="90" name="object 90"/>
          <p:cNvSpPr/>
          <p:nvPr/>
        </p:nvSpPr>
        <p:spPr>
          <a:xfrm>
            <a:off x="1804416" y="5437759"/>
            <a:ext cx="1270" cy="3175"/>
          </a:xfrm>
          <a:custGeom>
            <a:avLst/>
            <a:gdLst/>
            <a:ahLst/>
            <a:cxnLst/>
            <a:rect l="l" t="t" r="r" b="b"/>
            <a:pathLst>
              <a:path w="1269" h="3175">
                <a:moveTo>
                  <a:pt x="0" y="0"/>
                </a:moveTo>
                <a:lnTo>
                  <a:pt x="0" y="3047"/>
                </a:lnTo>
                <a:lnTo>
                  <a:pt x="1015" y="3047"/>
                </a:lnTo>
                <a:lnTo>
                  <a:pt x="0" y="0"/>
                </a:lnTo>
                <a:close/>
              </a:path>
            </a:pathLst>
          </a:custGeom>
          <a:solidFill>
            <a:srgbClr val="FF0000"/>
          </a:solidFill>
        </p:spPr>
        <p:txBody>
          <a:bodyPr wrap="square" lIns="0" tIns="0" rIns="0" bIns="0" rtlCol="0"/>
          <a:lstStyle/>
          <a:p>
            <a:endParaRPr/>
          </a:p>
        </p:txBody>
      </p:sp>
      <p:sp>
        <p:nvSpPr>
          <p:cNvPr id="91" name="object 91"/>
          <p:cNvSpPr/>
          <p:nvPr/>
        </p:nvSpPr>
        <p:spPr>
          <a:xfrm>
            <a:off x="2367914" y="5419471"/>
            <a:ext cx="43180" cy="21590"/>
          </a:xfrm>
          <a:custGeom>
            <a:avLst/>
            <a:gdLst/>
            <a:ahLst/>
            <a:cxnLst/>
            <a:rect l="l" t="t" r="r" b="b"/>
            <a:pathLst>
              <a:path w="43180" h="21589">
                <a:moveTo>
                  <a:pt x="3048" y="0"/>
                </a:moveTo>
                <a:lnTo>
                  <a:pt x="0" y="21335"/>
                </a:lnTo>
                <a:lnTo>
                  <a:pt x="39243" y="21335"/>
                </a:lnTo>
                <a:lnTo>
                  <a:pt x="42672" y="9143"/>
                </a:lnTo>
                <a:lnTo>
                  <a:pt x="42672" y="3047"/>
                </a:lnTo>
                <a:lnTo>
                  <a:pt x="3048" y="3047"/>
                </a:lnTo>
                <a:lnTo>
                  <a:pt x="3048" y="0"/>
                </a:lnTo>
                <a:close/>
              </a:path>
            </a:pathLst>
          </a:custGeom>
          <a:solidFill>
            <a:srgbClr val="FF0000"/>
          </a:solidFill>
        </p:spPr>
        <p:txBody>
          <a:bodyPr wrap="square" lIns="0" tIns="0" rIns="0" bIns="0" rtlCol="0"/>
          <a:lstStyle/>
          <a:p>
            <a:endParaRPr/>
          </a:p>
        </p:txBody>
      </p:sp>
      <p:sp>
        <p:nvSpPr>
          <p:cNvPr id="92" name="object 92"/>
          <p:cNvSpPr/>
          <p:nvPr/>
        </p:nvSpPr>
        <p:spPr>
          <a:xfrm>
            <a:off x="1801367" y="5419471"/>
            <a:ext cx="635" cy="3175"/>
          </a:xfrm>
          <a:custGeom>
            <a:avLst/>
            <a:gdLst/>
            <a:ahLst/>
            <a:cxnLst/>
            <a:rect l="l" t="t" r="r" b="b"/>
            <a:pathLst>
              <a:path w="635" h="3175">
                <a:moveTo>
                  <a:pt x="0" y="0"/>
                </a:moveTo>
                <a:lnTo>
                  <a:pt x="0" y="3047"/>
                </a:lnTo>
                <a:lnTo>
                  <a:pt x="381" y="3047"/>
                </a:lnTo>
                <a:lnTo>
                  <a:pt x="0" y="0"/>
                </a:lnTo>
                <a:close/>
              </a:path>
            </a:pathLst>
          </a:custGeom>
          <a:solidFill>
            <a:srgbClr val="FF0000"/>
          </a:solidFill>
        </p:spPr>
        <p:txBody>
          <a:bodyPr wrap="square" lIns="0" tIns="0" rIns="0" bIns="0" rtlCol="0"/>
          <a:lstStyle/>
          <a:p>
            <a:endParaRPr/>
          </a:p>
        </p:txBody>
      </p:sp>
      <p:sp>
        <p:nvSpPr>
          <p:cNvPr id="93" name="object 93"/>
          <p:cNvSpPr/>
          <p:nvPr/>
        </p:nvSpPr>
        <p:spPr>
          <a:xfrm>
            <a:off x="2370963" y="5405628"/>
            <a:ext cx="40005" cy="17145"/>
          </a:xfrm>
          <a:custGeom>
            <a:avLst/>
            <a:gdLst/>
            <a:ahLst/>
            <a:cxnLst/>
            <a:rect l="l" t="t" r="r" b="b"/>
            <a:pathLst>
              <a:path w="40005" h="17145">
                <a:moveTo>
                  <a:pt x="2793" y="0"/>
                </a:moveTo>
                <a:lnTo>
                  <a:pt x="0" y="16891"/>
                </a:lnTo>
                <a:lnTo>
                  <a:pt x="39624" y="16891"/>
                </a:lnTo>
                <a:lnTo>
                  <a:pt x="39624" y="1651"/>
                </a:lnTo>
                <a:lnTo>
                  <a:pt x="3048" y="1651"/>
                </a:lnTo>
                <a:lnTo>
                  <a:pt x="2793" y="0"/>
                </a:lnTo>
                <a:close/>
              </a:path>
            </a:pathLst>
          </a:custGeom>
          <a:solidFill>
            <a:srgbClr val="FF0000"/>
          </a:solidFill>
        </p:spPr>
        <p:txBody>
          <a:bodyPr wrap="square" lIns="0" tIns="0" rIns="0" bIns="0" rtlCol="0"/>
          <a:lstStyle/>
          <a:p>
            <a:endParaRPr/>
          </a:p>
        </p:txBody>
      </p:sp>
      <p:sp>
        <p:nvSpPr>
          <p:cNvPr id="94" name="object 94"/>
          <p:cNvSpPr/>
          <p:nvPr/>
        </p:nvSpPr>
        <p:spPr>
          <a:xfrm>
            <a:off x="1798320" y="5405754"/>
            <a:ext cx="635" cy="0"/>
          </a:xfrm>
          <a:custGeom>
            <a:avLst/>
            <a:gdLst/>
            <a:ahLst/>
            <a:cxnLst/>
            <a:rect l="l" t="t" r="r" b="b"/>
            <a:pathLst>
              <a:path w="635">
                <a:moveTo>
                  <a:pt x="0" y="0"/>
                </a:moveTo>
                <a:lnTo>
                  <a:pt x="254" y="0"/>
                </a:lnTo>
              </a:path>
            </a:pathLst>
          </a:custGeom>
          <a:ln w="3175">
            <a:solidFill>
              <a:srgbClr val="FF0000"/>
            </a:solidFill>
          </a:ln>
        </p:spPr>
        <p:txBody>
          <a:bodyPr wrap="square" lIns="0" tIns="0" rIns="0" bIns="0" rtlCol="0"/>
          <a:lstStyle/>
          <a:p>
            <a:endParaRPr/>
          </a:p>
        </p:txBody>
      </p:sp>
      <p:sp>
        <p:nvSpPr>
          <p:cNvPr id="95" name="object 95"/>
          <p:cNvSpPr/>
          <p:nvPr/>
        </p:nvSpPr>
        <p:spPr>
          <a:xfrm>
            <a:off x="1798320" y="5405628"/>
            <a:ext cx="635" cy="1905"/>
          </a:xfrm>
          <a:custGeom>
            <a:avLst/>
            <a:gdLst/>
            <a:ahLst/>
            <a:cxnLst/>
            <a:rect l="l" t="t" r="r" b="b"/>
            <a:pathLst>
              <a:path w="635" h="1904">
                <a:moveTo>
                  <a:pt x="254" y="0"/>
                </a:moveTo>
                <a:lnTo>
                  <a:pt x="0" y="1651"/>
                </a:lnTo>
                <a:lnTo>
                  <a:pt x="507" y="1651"/>
                </a:lnTo>
                <a:lnTo>
                  <a:pt x="254" y="0"/>
                </a:lnTo>
                <a:close/>
              </a:path>
            </a:pathLst>
          </a:custGeom>
          <a:solidFill>
            <a:srgbClr val="FF0000"/>
          </a:solidFill>
        </p:spPr>
        <p:txBody>
          <a:bodyPr wrap="square" lIns="0" tIns="0" rIns="0" bIns="0" rtlCol="0"/>
          <a:lstStyle/>
          <a:p>
            <a:endParaRPr/>
          </a:p>
        </p:txBody>
      </p:sp>
      <p:sp>
        <p:nvSpPr>
          <p:cNvPr id="96" name="object 96"/>
          <p:cNvSpPr/>
          <p:nvPr/>
        </p:nvSpPr>
        <p:spPr>
          <a:xfrm>
            <a:off x="2373757" y="5405754"/>
            <a:ext cx="635" cy="0"/>
          </a:xfrm>
          <a:custGeom>
            <a:avLst/>
            <a:gdLst/>
            <a:ahLst/>
            <a:cxnLst/>
            <a:rect l="l" t="t" r="r" b="b"/>
            <a:pathLst>
              <a:path w="635">
                <a:moveTo>
                  <a:pt x="0" y="0"/>
                </a:moveTo>
                <a:lnTo>
                  <a:pt x="254" y="0"/>
                </a:lnTo>
              </a:path>
            </a:pathLst>
          </a:custGeom>
          <a:ln w="3175">
            <a:solidFill>
              <a:srgbClr val="FF0000"/>
            </a:solidFill>
          </a:ln>
        </p:spPr>
        <p:txBody>
          <a:bodyPr wrap="square" lIns="0" tIns="0" rIns="0" bIns="0" rtlCol="0"/>
          <a:lstStyle/>
          <a:p>
            <a:endParaRPr/>
          </a:p>
        </p:txBody>
      </p:sp>
      <p:sp>
        <p:nvSpPr>
          <p:cNvPr id="97" name="object 97"/>
          <p:cNvSpPr/>
          <p:nvPr/>
        </p:nvSpPr>
        <p:spPr>
          <a:xfrm>
            <a:off x="2374010" y="5405754"/>
            <a:ext cx="36830" cy="0"/>
          </a:xfrm>
          <a:custGeom>
            <a:avLst/>
            <a:gdLst/>
            <a:ahLst/>
            <a:cxnLst/>
            <a:rect l="l" t="t" r="r" b="b"/>
            <a:pathLst>
              <a:path w="36830">
                <a:moveTo>
                  <a:pt x="0" y="0"/>
                </a:moveTo>
                <a:lnTo>
                  <a:pt x="36567" y="0"/>
                </a:lnTo>
              </a:path>
            </a:pathLst>
          </a:custGeom>
          <a:ln w="3175">
            <a:solidFill>
              <a:srgbClr val="FF0000"/>
            </a:solidFill>
          </a:ln>
        </p:spPr>
        <p:txBody>
          <a:bodyPr wrap="square" lIns="0" tIns="0" rIns="0" bIns="0" rtlCol="0"/>
          <a:lstStyle/>
          <a:p>
            <a:endParaRPr/>
          </a:p>
        </p:txBody>
      </p:sp>
      <p:sp>
        <p:nvSpPr>
          <p:cNvPr id="98" name="object 98"/>
          <p:cNvSpPr/>
          <p:nvPr/>
        </p:nvSpPr>
        <p:spPr>
          <a:xfrm>
            <a:off x="1798320" y="5404230"/>
            <a:ext cx="635" cy="1905"/>
          </a:xfrm>
          <a:custGeom>
            <a:avLst/>
            <a:gdLst/>
            <a:ahLst/>
            <a:cxnLst/>
            <a:rect l="l" t="t" r="r" b="b"/>
            <a:pathLst>
              <a:path w="635" h="1904">
                <a:moveTo>
                  <a:pt x="381" y="0"/>
                </a:moveTo>
                <a:lnTo>
                  <a:pt x="0" y="0"/>
                </a:lnTo>
                <a:lnTo>
                  <a:pt x="254" y="1397"/>
                </a:lnTo>
                <a:lnTo>
                  <a:pt x="381" y="0"/>
                </a:lnTo>
                <a:close/>
              </a:path>
            </a:pathLst>
          </a:custGeom>
          <a:solidFill>
            <a:srgbClr val="FF0000"/>
          </a:solidFill>
        </p:spPr>
        <p:txBody>
          <a:bodyPr wrap="square" lIns="0" tIns="0" rIns="0" bIns="0" rtlCol="0"/>
          <a:lstStyle/>
          <a:p>
            <a:endParaRPr/>
          </a:p>
        </p:txBody>
      </p:sp>
      <p:sp>
        <p:nvSpPr>
          <p:cNvPr id="99" name="object 99"/>
          <p:cNvSpPr/>
          <p:nvPr/>
        </p:nvSpPr>
        <p:spPr>
          <a:xfrm>
            <a:off x="2370963" y="5385942"/>
            <a:ext cx="40005" cy="19685"/>
          </a:xfrm>
          <a:custGeom>
            <a:avLst/>
            <a:gdLst/>
            <a:ahLst/>
            <a:cxnLst/>
            <a:rect l="l" t="t" r="r" b="b"/>
            <a:pathLst>
              <a:path w="40005" h="19685">
                <a:moveTo>
                  <a:pt x="39624" y="0"/>
                </a:moveTo>
                <a:lnTo>
                  <a:pt x="0" y="0"/>
                </a:lnTo>
                <a:lnTo>
                  <a:pt x="2793" y="19684"/>
                </a:lnTo>
                <a:lnTo>
                  <a:pt x="3048" y="18287"/>
                </a:lnTo>
                <a:lnTo>
                  <a:pt x="39624" y="18287"/>
                </a:lnTo>
                <a:lnTo>
                  <a:pt x="39624" y="0"/>
                </a:lnTo>
                <a:close/>
              </a:path>
            </a:pathLst>
          </a:custGeom>
          <a:solidFill>
            <a:srgbClr val="FF0000"/>
          </a:solidFill>
        </p:spPr>
        <p:txBody>
          <a:bodyPr wrap="square" lIns="0" tIns="0" rIns="0" bIns="0" rtlCol="0"/>
          <a:lstStyle/>
          <a:p>
            <a:endParaRPr/>
          </a:p>
        </p:txBody>
      </p:sp>
      <p:sp>
        <p:nvSpPr>
          <p:cNvPr id="100" name="object 100"/>
          <p:cNvSpPr/>
          <p:nvPr/>
        </p:nvSpPr>
        <p:spPr>
          <a:xfrm>
            <a:off x="1801367" y="5385942"/>
            <a:ext cx="635" cy="3175"/>
          </a:xfrm>
          <a:custGeom>
            <a:avLst/>
            <a:gdLst/>
            <a:ahLst/>
            <a:cxnLst/>
            <a:rect l="l" t="t" r="r" b="b"/>
            <a:pathLst>
              <a:path w="635" h="3175">
                <a:moveTo>
                  <a:pt x="507" y="0"/>
                </a:moveTo>
                <a:lnTo>
                  <a:pt x="0" y="0"/>
                </a:lnTo>
                <a:lnTo>
                  <a:pt x="0" y="3047"/>
                </a:lnTo>
                <a:lnTo>
                  <a:pt x="507" y="0"/>
                </a:lnTo>
                <a:close/>
              </a:path>
            </a:pathLst>
          </a:custGeom>
          <a:solidFill>
            <a:srgbClr val="FF0000"/>
          </a:solidFill>
        </p:spPr>
        <p:txBody>
          <a:bodyPr wrap="square" lIns="0" tIns="0" rIns="0" bIns="0" rtlCol="0"/>
          <a:lstStyle/>
          <a:p>
            <a:endParaRPr/>
          </a:p>
        </p:txBody>
      </p:sp>
      <p:sp>
        <p:nvSpPr>
          <p:cNvPr id="101" name="object 101"/>
          <p:cNvSpPr/>
          <p:nvPr/>
        </p:nvSpPr>
        <p:spPr>
          <a:xfrm>
            <a:off x="2367914" y="5370703"/>
            <a:ext cx="43180" cy="18415"/>
          </a:xfrm>
          <a:custGeom>
            <a:avLst/>
            <a:gdLst/>
            <a:ahLst/>
            <a:cxnLst/>
            <a:rect l="l" t="t" r="r" b="b"/>
            <a:pathLst>
              <a:path w="43180" h="18414">
                <a:moveTo>
                  <a:pt x="39243" y="0"/>
                </a:moveTo>
                <a:lnTo>
                  <a:pt x="0" y="0"/>
                </a:lnTo>
                <a:lnTo>
                  <a:pt x="3048" y="18288"/>
                </a:lnTo>
                <a:lnTo>
                  <a:pt x="3048" y="15240"/>
                </a:lnTo>
                <a:lnTo>
                  <a:pt x="42672" y="15240"/>
                </a:lnTo>
                <a:lnTo>
                  <a:pt x="42672" y="12192"/>
                </a:lnTo>
                <a:lnTo>
                  <a:pt x="39243" y="0"/>
                </a:lnTo>
                <a:close/>
              </a:path>
            </a:pathLst>
          </a:custGeom>
          <a:solidFill>
            <a:srgbClr val="FF0000"/>
          </a:solidFill>
        </p:spPr>
        <p:txBody>
          <a:bodyPr wrap="square" lIns="0" tIns="0" rIns="0" bIns="0" rtlCol="0"/>
          <a:lstStyle/>
          <a:p>
            <a:endParaRPr/>
          </a:p>
        </p:txBody>
      </p:sp>
      <p:sp>
        <p:nvSpPr>
          <p:cNvPr id="102" name="object 102"/>
          <p:cNvSpPr/>
          <p:nvPr/>
        </p:nvSpPr>
        <p:spPr>
          <a:xfrm>
            <a:off x="1804416" y="5370703"/>
            <a:ext cx="1270" cy="3175"/>
          </a:xfrm>
          <a:custGeom>
            <a:avLst/>
            <a:gdLst/>
            <a:ahLst/>
            <a:cxnLst/>
            <a:rect l="l" t="t" r="r" b="b"/>
            <a:pathLst>
              <a:path w="1269" h="3175">
                <a:moveTo>
                  <a:pt x="1015" y="0"/>
                </a:moveTo>
                <a:lnTo>
                  <a:pt x="0" y="0"/>
                </a:lnTo>
                <a:lnTo>
                  <a:pt x="0" y="3048"/>
                </a:lnTo>
                <a:lnTo>
                  <a:pt x="1015" y="0"/>
                </a:lnTo>
                <a:close/>
              </a:path>
            </a:pathLst>
          </a:custGeom>
          <a:solidFill>
            <a:srgbClr val="FF0000"/>
          </a:solidFill>
        </p:spPr>
        <p:txBody>
          <a:bodyPr wrap="square" lIns="0" tIns="0" rIns="0" bIns="0" rtlCol="0"/>
          <a:lstStyle/>
          <a:p>
            <a:endParaRPr/>
          </a:p>
        </p:txBody>
      </p:sp>
      <p:sp>
        <p:nvSpPr>
          <p:cNvPr id="103" name="object 103"/>
          <p:cNvSpPr/>
          <p:nvPr/>
        </p:nvSpPr>
        <p:spPr>
          <a:xfrm>
            <a:off x="2361819" y="5355463"/>
            <a:ext cx="45720" cy="18415"/>
          </a:xfrm>
          <a:custGeom>
            <a:avLst/>
            <a:gdLst/>
            <a:ahLst/>
            <a:cxnLst/>
            <a:rect l="l" t="t" r="r" b="b"/>
            <a:pathLst>
              <a:path w="45719" h="18414">
                <a:moveTo>
                  <a:pt x="40005" y="0"/>
                </a:moveTo>
                <a:lnTo>
                  <a:pt x="0" y="0"/>
                </a:lnTo>
                <a:lnTo>
                  <a:pt x="6095" y="18287"/>
                </a:lnTo>
                <a:lnTo>
                  <a:pt x="6095" y="15240"/>
                </a:lnTo>
                <a:lnTo>
                  <a:pt x="45338" y="15240"/>
                </a:lnTo>
                <a:lnTo>
                  <a:pt x="42672" y="6096"/>
                </a:lnTo>
                <a:lnTo>
                  <a:pt x="40005" y="0"/>
                </a:lnTo>
                <a:close/>
              </a:path>
            </a:pathLst>
          </a:custGeom>
          <a:solidFill>
            <a:srgbClr val="FF0000"/>
          </a:solidFill>
        </p:spPr>
        <p:txBody>
          <a:bodyPr wrap="square" lIns="0" tIns="0" rIns="0" bIns="0" rtlCol="0"/>
          <a:lstStyle/>
          <a:p>
            <a:endParaRPr/>
          </a:p>
        </p:txBody>
      </p:sp>
      <p:sp>
        <p:nvSpPr>
          <p:cNvPr id="104" name="object 104"/>
          <p:cNvSpPr/>
          <p:nvPr/>
        </p:nvSpPr>
        <p:spPr>
          <a:xfrm>
            <a:off x="1810511" y="5355463"/>
            <a:ext cx="1905" cy="3175"/>
          </a:xfrm>
          <a:custGeom>
            <a:avLst/>
            <a:gdLst/>
            <a:ahLst/>
            <a:cxnLst/>
            <a:rect l="l" t="t" r="r" b="b"/>
            <a:pathLst>
              <a:path w="1905" h="3175">
                <a:moveTo>
                  <a:pt x="1524" y="0"/>
                </a:moveTo>
                <a:lnTo>
                  <a:pt x="0" y="0"/>
                </a:lnTo>
                <a:lnTo>
                  <a:pt x="0" y="3048"/>
                </a:lnTo>
                <a:lnTo>
                  <a:pt x="1524" y="0"/>
                </a:lnTo>
                <a:close/>
              </a:path>
            </a:pathLst>
          </a:custGeom>
          <a:solidFill>
            <a:srgbClr val="FF0000"/>
          </a:solidFill>
        </p:spPr>
        <p:txBody>
          <a:bodyPr wrap="square" lIns="0" tIns="0" rIns="0" bIns="0" rtlCol="0"/>
          <a:lstStyle/>
          <a:p>
            <a:endParaRPr/>
          </a:p>
        </p:txBody>
      </p:sp>
      <p:sp>
        <p:nvSpPr>
          <p:cNvPr id="105" name="object 105"/>
          <p:cNvSpPr/>
          <p:nvPr/>
        </p:nvSpPr>
        <p:spPr>
          <a:xfrm>
            <a:off x="2325242" y="5309742"/>
            <a:ext cx="76835" cy="48895"/>
          </a:xfrm>
          <a:custGeom>
            <a:avLst/>
            <a:gdLst/>
            <a:ahLst/>
            <a:cxnLst/>
            <a:rect l="l" t="t" r="r" b="b"/>
            <a:pathLst>
              <a:path w="76835" h="48895">
                <a:moveTo>
                  <a:pt x="50292" y="0"/>
                </a:moveTo>
                <a:lnTo>
                  <a:pt x="0" y="0"/>
                </a:lnTo>
                <a:lnTo>
                  <a:pt x="15239" y="15239"/>
                </a:lnTo>
                <a:lnTo>
                  <a:pt x="27431" y="30479"/>
                </a:lnTo>
                <a:lnTo>
                  <a:pt x="36575" y="48767"/>
                </a:lnTo>
                <a:lnTo>
                  <a:pt x="36575" y="45719"/>
                </a:lnTo>
                <a:lnTo>
                  <a:pt x="76581" y="45719"/>
                </a:lnTo>
                <a:lnTo>
                  <a:pt x="70104" y="30479"/>
                </a:lnTo>
                <a:lnTo>
                  <a:pt x="57912" y="9143"/>
                </a:lnTo>
                <a:lnTo>
                  <a:pt x="50292" y="0"/>
                </a:lnTo>
                <a:close/>
              </a:path>
            </a:pathLst>
          </a:custGeom>
          <a:solidFill>
            <a:srgbClr val="FF0000"/>
          </a:solidFill>
        </p:spPr>
        <p:txBody>
          <a:bodyPr wrap="square" lIns="0" tIns="0" rIns="0" bIns="0" rtlCol="0"/>
          <a:lstStyle/>
          <a:p>
            <a:endParaRPr/>
          </a:p>
        </p:txBody>
      </p:sp>
      <p:sp>
        <p:nvSpPr>
          <p:cNvPr id="106" name="object 106"/>
          <p:cNvSpPr/>
          <p:nvPr/>
        </p:nvSpPr>
        <p:spPr>
          <a:xfrm>
            <a:off x="1844039" y="5309742"/>
            <a:ext cx="3810" cy="3175"/>
          </a:xfrm>
          <a:custGeom>
            <a:avLst/>
            <a:gdLst/>
            <a:ahLst/>
            <a:cxnLst/>
            <a:rect l="l" t="t" r="r" b="b"/>
            <a:pathLst>
              <a:path w="3810" h="3175">
                <a:moveTo>
                  <a:pt x="3556" y="0"/>
                </a:moveTo>
                <a:lnTo>
                  <a:pt x="3048" y="0"/>
                </a:lnTo>
                <a:lnTo>
                  <a:pt x="0" y="3047"/>
                </a:lnTo>
                <a:lnTo>
                  <a:pt x="3556" y="0"/>
                </a:lnTo>
                <a:close/>
              </a:path>
            </a:pathLst>
          </a:custGeom>
          <a:solidFill>
            <a:srgbClr val="FF0000"/>
          </a:solidFill>
        </p:spPr>
        <p:txBody>
          <a:bodyPr wrap="square" lIns="0" tIns="0" rIns="0" bIns="0" rtlCol="0"/>
          <a:lstStyle/>
          <a:p>
            <a:endParaRPr/>
          </a:p>
        </p:txBody>
      </p:sp>
      <p:sp>
        <p:nvSpPr>
          <p:cNvPr id="107" name="object 107"/>
          <p:cNvSpPr/>
          <p:nvPr/>
        </p:nvSpPr>
        <p:spPr>
          <a:xfrm>
            <a:off x="2224785" y="5251703"/>
            <a:ext cx="151130" cy="61594"/>
          </a:xfrm>
          <a:custGeom>
            <a:avLst/>
            <a:gdLst/>
            <a:ahLst/>
            <a:cxnLst/>
            <a:rect l="l" t="t" r="r" b="b"/>
            <a:pathLst>
              <a:path w="151130" h="61595">
                <a:moveTo>
                  <a:pt x="88264" y="0"/>
                </a:moveTo>
                <a:lnTo>
                  <a:pt x="0" y="0"/>
                </a:lnTo>
                <a:lnTo>
                  <a:pt x="24383" y="12192"/>
                </a:lnTo>
                <a:lnTo>
                  <a:pt x="48768" y="21336"/>
                </a:lnTo>
                <a:lnTo>
                  <a:pt x="45719" y="21336"/>
                </a:lnTo>
                <a:lnTo>
                  <a:pt x="66928" y="33528"/>
                </a:lnTo>
                <a:lnTo>
                  <a:pt x="85216" y="45847"/>
                </a:lnTo>
                <a:lnTo>
                  <a:pt x="103505" y="61087"/>
                </a:lnTo>
                <a:lnTo>
                  <a:pt x="100456" y="58039"/>
                </a:lnTo>
                <a:lnTo>
                  <a:pt x="150749" y="58039"/>
                </a:lnTo>
                <a:lnTo>
                  <a:pt x="127888" y="30480"/>
                </a:lnTo>
                <a:lnTo>
                  <a:pt x="109600" y="15240"/>
                </a:lnTo>
                <a:lnTo>
                  <a:pt x="88264" y="0"/>
                </a:lnTo>
                <a:close/>
              </a:path>
            </a:pathLst>
          </a:custGeom>
          <a:solidFill>
            <a:srgbClr val="FF0000"/>
          </a:solidFill>
        </p:spPr>
        <p:txBody>
          <a:bodyPr wrap="square" lIns="0" tIns="0" rIns="0" bIns="0" rtlCol="0"/>
          <a:lstStyle/>
          <a:p>
            <a:endParaRPr/>
          </a:p>
        </p:txBody>
      </p:sp>
      <p:sp>
        <p:nvSpPr>
          <p:cNvPr id="108" name="object 108"/>
          <p:cNvSpPr/>
          <p:nvPr/>
        </p:nvSpPr>
        <p:spPr>
          <a:xfrm>
            <a:off x="1944497" y="5251703"/>
            <a:ext cx="9525" cy="3175"/>
          </a:xfrm>
          <a:custGeom>
            <a:avLst/>
            <a:gdLst/>
            <a:ahLst/>
            <a:cxnLst/>
            <a:rect l="l" t="t" r="r" b="b"/>
            <a:pathLst>
              <a:path w="9525" h="3175">
                <a:moveTo>
                  <a:pt x="9143" y="0"/>
                </a:moveTo>
                <a:lnTo>
                  <a:pt x="3047" y="0"/>
                </a:lnTo>
                <a:lnTo>
                  <a:pt x="0" y="3048"/>
                </a:lnTo>
                <a:lnTo>
                  <a:pt x="9143" y="0"/>
                </a:lnTo>
                <a:close/>
              </a:path>
            </a:pathLst>
          </a:custGeom>
          <a:solidFill>
            <a:srgbClr val="FF0000"/>
          </a:solidFill>
        </p:spPr>
        <p:txBody>
          <a:bodyPr wrap="square" lIns="0" tIns="0" rIns="0" bIns="0" rtlCol="0"/>
          <a:lstStyle/>
          <a:p>
            <a:endParaRPr/>
          </a:p>
        </p:txBody>
      </p:sp>
      <p:sp>
        <p:nvSpPr>
          <p:cNvPr id="109" name="object 109"/>
          <p:cNvSpPr/>
          <p:nvPr/>
        </p:nvSpPr>
        <p:spPr>
          <a:xfrm>
            <a:off x="2086101" y="5230367"/>
            <a:ext cx="227329" cy="24765"/>
          </a:xfrm>
          <a:custGeom>
            <a:avLst/>
            <a:gdLst/>
            <a:ahLst/>
            <a:cxnLst/>
            <a:rect l="l" t="t" r="r" b="b"/>
            <a:pathLst>
              <a:path w="227330" h="24764">
                <a:moveTo>
                  <a:pt x="184404" y="0"/>
                </a:moveTo>
                <a:lnTo>
                  <a:pt x="0" y="126"/>
                </a:lnTo>
                <a:lnTo>
                  <a:pt x="32004" y="3047"/>
                </a:lnTo>
                <a:lnTo>
                  <a:pt x="28956" y="3047"/>
                </a:lnTo>
                <a:lnTo>
                  <a:pt x="59436" y="6095"/>
                </a:lnTo>
                <a:lnTo>
                  <a:pt x="86868" y="9143"/>
                </a:lnTo>
                <a:lnTo>
                  <a:pt x="114300" y="15239"/>
                </a:lnTo>
                <a:lnTo>
                  <a:pt x="141731" y="24383"/>
                </a:lnTo>
                <a:lnTo>
                  <a:pt x="138684" y="21335"/>
                </a:lnTo>
                <a:lnTo>
                  <a:pt x="226949" y="21335"/>
                </a:lnTo>
                <a:lnTo>
                  <a:pt x="184404" y="0"/>
                </a:lnTo>
                <a:close/>
              </a:path>
            </a:pathLst>
          </a:custGeom>
          <a:solidFill>
            <a:srgbClr val="FF0000"/>
          </a:solidFill>
        </p:spPr>
        <p:txBody>
          <a:bodyPr wrap="square" lIns="0" tIns="0" rIns="0" bIns="0" rtlCol="0"/>
          <a:lstStyle/>
          <a:p>
            <a:endParaRPr/>
          </a:p>
        </p:txBody>
      </p:sp>
      <p:sp>
        <p:nvSpPr>
          <p:cNvPr id="110" name="object 110"/>
          <p:cNvSpPr/>
          <p:nvPr/>
        </p:nvSpPr>
        <p:spPr>
          <a:xfrm>
            <a:off x="1761744" y="3736847"/>
            <a:ext cx="228600" cy="421005"/>
          </a:xfrm>
          <a:custGeom>
            <a:avLst/>
            <a:gdLst/>
            <a:ahLst/>
            <a:cxnLst/>
            <a:rect l="l" t="t" r="r" b="b"/>
            <a:pathLst>
              <a:path w="228600" h="421004">
                <a:moveTo>
                  <a:pt x="161544" y="0"/>
                </a:moveTo>
                <a:lnTo>
                  <a:pt x="128016" y="0"/>
                </a:lnTo>
                <a:lnTo>
                  <a:pt x="112775" y="3047"/>
                </a:lnTo>
                <a:lnTo>
                  <a:pt x="60960" y="36575"/>
                </a:lnTo>
                <a:lnTo>
                  <a:pt x="21336" y="94614"/>
                </a:lnTo>
                <a:lnTo>
                  <a:pt x="9143" y="131190"/>
                </a:lnTo>
                <a:lnTo>
                  <a:pt x="0" y="189102"/>
                </a:lnTo>
                <a:lnTo>
                  <a:pt x="0" y="231901"/>
                </a:lnTo>
                <a:lnTo>
                  <a:pt x="9143" y="289813"/>
                </a:lnTo>
                <a:lnTo>
                  <a:pt x="21336" y="326389"/>
                </a:lnTo>
                <a:lnTo>
                  <a:pt x="48768" y="372237"/>
                </a:lnTo>
                <a:lnTo>
                  <a:pt x="97536" y="411860"/>
                </a:lnTo>
                <a:lnTo>
                  <a:pt x="128016" y="421004"/>
                </a:lnTo>
                <a:lnTo>
                  <a:pt x="161544" y="421004"/>
                </a:lnTo>
                <a:lnTo>
                  <a:pt x="176783" y="417956"/>
                </a:lnTo>
                <a:lnTo>
                  <a:pt x="188975" y="411860"/>
                </a:lnTo>
                <a:lnTo>
                  <a:pt x="204216" y="402716"/>
                </a:lnTo>
                <a:lnTo>
                  <a:pt x="228600" y="384428"/>
                </a:lnTo>
                <a:lnTo>
                  <a:pt x="137160" y="384428"/>
                </a:lnTo>
                <a:lnTo>
                  <a:pt x="112775" y="378332"/>
                </a:lnTo>
                <a:lnTo>
                  <a:pt x="115824" y="378332"/>
                </a:lnTo>
                <a:lnTo>
                  <a:pt x="103631" y="372237"/>
                </a:lnTo>
                <a:lnTo>
                  <a:pt x="106680" y="372237"/>
                </a:lnTo>
                <a:lnTo>
                  <a:pt x="94487" y="366140"/>
                </a:lnTo>
                <a:lnTo>
                  <a:pt x="97536" y="366140"/>
                </a:lnTo>
                <a:lnTo>
                  <a:pt x="79248" y="347725"/>
                </a:lnTo>
                <a:lnTo>
                  <a:pt x="70104" y="335533"/>
                </a:lnTo>
                <a:lnTo>
                  <a:pt x="71247" y="335533"/>
                </a:lnTo>
                <a:lnTo>
                  <a:pt x="64007" y="323341"/>
                </a:lnTo>
                <a:lnTo>
                  <a:pt x="57912" y="311150"/>
                </a:lnTo>
                <a:lnTo>
                  <a:pt x="45719" y="280669"/>
                </a:lnTo>
                <a:lnTo>
                  <a:pt x="43180" y="265429"/>
                </a:lnTo>
                <a:lnTo>
                  <a:pt x="42672" y="265429"/>
                </a:lnTo>
                <a:lnTo>
                  <a:pt x="36575" y="228853"/>
                </a:lnTo>
                <a:lnTo>
                  <a:pt x="36575" y="192150"/>
                </a:lnTo>
                <a:lnTo>
                  <a:pt x="42672" y="155575"/>
                </a:lnTo>
                <a:lnTo>
                  <a:pt x="43180" y="155575"/>
                </a:lnTo>
                <a:lnTo>
                  <a:pt x="45719" y="140334"/>
                </a:lnTo>
                <a:lnTo>
                  <a:pt x="57912" y="109854"/>
                </a:lnTo>
                <a:lnTo>
                  <a:pt x="64007" y="97662"/>
                </a:lnTo>
                <a:lnTo>
                  <a:pt x="71374" y="85470"/>
                </a:lnTo>
                <a:lnTo>
                  <a:pt x="70104" y="85470"/>
                </a:lnTo>
                <a:lnTo>
                  <a:pt x="79248" y="73278"/>
                </a:lnTo>
                <a:lnTo>
                  <a:pt x="97536" y="54863"/>
                </a:lnTo>
                <a:lnTo>
                  <a:pt x="94487" y="54863"/>
                </a:lnTo>
                <a:lnTo>
                  <a:pt x="106680" y="48768"/>
                </a:lnTo>
                <a:lnTo>
                  <a:pt x="103631" y="48768"/>
                </a:lnTo>
                <a:lnTo>
                  <a:pt x="115824" y="42671"/>
                </a:lnTo>
                <a:lnTo>
                  <a:pt x="112775" y="42671"/>
                </a:lnTo>
                <a:lnTo>
                  <a:pt x="137160" y="36575"/>
                </a:lnTo>
                <a:lnTo>
                  <a:pt x="228600" y="36575"/>
                </a:lnTo>
                <a:lnTo>
                  <a:pt x="204216" y="18287"/>
                </a:lnTo>
                <a:lnTo>
                  <a:pt x="188975" y="9143"/>
                </a:lnTo>
                <a:lnTo>
                  <a:pt x="176783" y="3047"/>
                </a:lnTo>
                <a:lnTo>
                  <a:pt x="161544" y="0"/>
                </a:lnTo>
                <a:close/>
              </a:path>
            </a:pathLst>
          </a:custGeom>
          <a:solidFill>
            <a:srgbClr val="FF0000"/>
          </a:solidFill>
        </p:spPr>
        <p:txBody>
          <a:bodyPr wrap="square" lIns="0" tIns="0" rIns="0" bIns="0" rtlCol="0"/>
          <a:lstStyle/>
          <a:p>
            <a:endParaRPr/>
          </a:p>
        </p:txBody>
      </p:sp>
      <p:sp>
        <p:nvSpPr>
          <p:cNvPr id="111" name="object 111"/>
          <p:cNvSpPr/>
          <p:nvPr/>
        </p:nvSpPr>
        <p:spPr>
          <a:xfrm>
            <a:off x="1914144" y="4072382"/>
            <a:ext cx="109220" cy="48895"/>
          </a:xfrm>
          <a:custGeom>
            <a:avLst/>
            <a:gdLst/>
            <a:ahLst/>
            <a:cxnLst/>
            <a:rect l="l" t="t" r="r" b="b"/>
            <a:pathLst>
              <a:path w="109219" h="48895">
                <a:moveTo>
                  <a:pt x="109093" y="0"/>
                </a:moveTo>
                <a:lnTo>
                  <a:pt x="67056" y="0"/>
                </a:lnTo>
                <a:lnTo>
                  <a:pt x="57912" y="12192"/>
                </a:lnTo>
                <a:lnTo>
                  <a:pt x="39624" y="30607"/>
                </a:lnTo>
                <a:lnTo>
                  <a:pt x="21336" y="42799"/>
                </a:lnTo>
                <a:lnTo>
                  <a:pt x="24383" y="42799"/>
                </a:lnTo>
                <a:lnTo>
                  <a:pt x="0" y="48895"/>
                </a:lnTo>
                <a:lnTo>
                  <a:pt x="76200" y="48895"/>
                </a:lnTo>
                <a:lnTo>
                  <a:pt x="88392" y="36703"/>
                </a:lnTo>
                <a:lnTo>
                  <a:pt x="106680" y="6096"/>
                </a:lnTo>
                <a:lnTo>
                  <a:pt x="109093" y="0"/>
                </a:lnTo>
                <a:close/>
              </a:path>
            </a:pathLst>
          </a:custGeom>
          <a:solidFill>
            <a:srgbClr val="FF0000"/>
          </a:solidFill>
        </p:spPr>
        <p:txBody>
          <a:bodyPr wrap="square" lIns="0" tIns="0" rIns="0" bIns="0" rtlCol="0"/>
          <a:lstStyle/>
          <a:p>
            <a:endParaRPr/>
          </a:p>
        </p:txBody>
      </p:sp>
      <p:sp>
        <p:nvSpPr>
          <p:cNvPr id="112" name="object 112"/>
          <p:cNvSpPr/>
          <p:nvPr/>
        </p:nvSpPr>
        <p:spPr>
          <a:xfrm>
            <a:off x="1831848" y="4072382"/>
            <a:ext cx="3175" cy="3175"/>
          </a:xfrm>
          <a:custGeom>
            <a:avLst/>
            <a:gdLst/>
            <a:ahLst/>
            <a:cxnLst/>
            <a:rect l="l" t="t" r="r" b="b"/>
            <a:pathLst>
              <a:path w="3175" h="3175">
                <a:moveTo>
                  <a:pt x="1143" y="0"/>
                </a:moveTo>
                <a:lnTo>
                  <a:pt x="0" y="0"/>
                </a:lnTo>
                <a:lnTo>
                  <a:pt x="3047" y="3048"/>
                </a:lnTo>
                <a:lnTo>
                  <a:pt x="1143" y="0"/>
                </a:lnTo>
                <a:close/>
              </a:path>
            </a:pathLst>
          </a:custGeom>
          <a:solidFill>
            <a:srgbClr val="FF0000"/>
          </a:solidFill>
        </p:spPr>
        <p:txBody>
          <a:bodyPr wrap="square" lIns="0" tIns="0" rIns="0" bIns="0" rtlCol="0"/>
          <a:lstStyle/>
          <a:p>
            <a:endParaRPr/>
          </a:p>
        </p:txBody>
      </p:sp>
      <p:sp>
        <p:nvSpPr>
          <p:cNvPr id="113" name="object 113"/>
          <p:cNvSpPr/>
          <p:nvPr/>
        </p:nvSpPr>
        <p:spPr>
          <a:xfrm>
            <a:off x="1978151" y="3999229"/>
            <a:ext cx="68580" cy="76200"/>
          </a:xfrm>
          <a:custGeom>
            <a:avLst/>
            <a:gdLst/>
            <a:ahLst/>
            <a:cxnLst/>
            <a:rect l="l" t="t" r="r" b="b"/>
            <a:pathLst>
              <a:path w="68580" h="76200">
                <a:moveTo>
                  <a:pt x="30480" y="0"/>
                </a:moveTo>
                <a:lnTo>
                  <a:pt x="24384" y="18288"/>
                </a:lnTo>
                <a:lnTo>
                  <a:pt x="27431" y="18288"/>
                </a:lnTo>
                <a:lnTo>
                  <a:pt x="15240" y="48768"/>
                </a:lnTo>
                <a:lnTo>
                  <a:pt x="9143" y="60960"/>
                </a:lnTo>
                <a:lnTo>
                  <a:pt x="0" y="76200"/>
                </a:lnTo>
                <a:lnTo>
                  <a:pt x="3048" y="73152"/>
                </a:lnTo>
                <a:lnTo>
                  <a:pt x="45085" y="73152"/>
                </a:lnTo>
                <a:lnTo>
                  <a:pt x="48768" y="64008"/>
                </a:lnTo>
                <a:lnTo>
                  <a:pt x="67056" y="9144"/>
                </a:lnTo>
                <a:lnTo>
                  <a:pt x="68072" y="3048"/>
                </a:lnTo>
                <a:lnTo>
                  <a:pt x="30480" y="3048"/>
                </a:lnTo>
                <a:lnTo>
                  <a:pt x="30480" y="0"/>
                </a:lnTo>
                <a:close/>
              </a:path>
            </a:pathLst>
          </a:custGeom>
          <a:solidFill>
            <a:srgbClr val="FF0000"/>
          </a:solidFill>
        </p:spPr>
        <p:txBody>
          <a:bodyPr wrap="square" lIns="0" tIns="0" rIns="0" bIns="0" rtlCol="0"/>
          <a:lstStyle/>
          <a:p>
            <a:endParaRPr/>
          </a:p>
        </p:txBody>
      </p:sp>
      <p:sp>
        <p:nvSpPr>
          <p:cNvPr id="114" name="object 114"/>
          <p:cNvSpPr/>
          <p:nvPr/>
        </p:nvSpPr>
        <p:spPr>
          <a:xfrm>
            <a:off x="1804416" y="3999229"/>
            <a:ext cx="635" cy="3175"/>
          </a:xfrm>
          <a:custGeom>
            <a:avLst/>
            <a:gdLst/>
            <a:ahLst/>
            <a:cxnLst/>
            <a:rect l="l" t="t" r="r" b="b"/>
            <a:pathLst>
              <a:path w="635" h="3175">
                <a:moveTo>
                  <a:pt x="0" y="0"/>
                </a:moveTo>
                <a:lnTo>
                  <a:pt x="0" y="3048"/>
                </a:lnTo>
                <a:lnTo>
                  <a:pt x="507" y="3048"/>
                </a:lnTo>
                <a:lnTo>
                  <a:pt x="0" y="0"/>
                </a:lnTo>
                <a:close/>
              </a:path>
            </a:pathLst>
          </a:custGeom>
          <a:solidFill>
            <a:srgbClr val="FF0000"/>
          </a:solidFill>
        </p:spPr>
        <p:txBody>
          <a:bodyPr wrap="square" lIns="0" tIns="0" rIns="0" bIns="0" rtlCol="0"/>
          <a:lstStyle/>
          <a:p>
            <a:endParaRPr/>
          </a:p>
        </p:txBody>
      </p:sp>
      <p:sp>
        <p:nvSpPr>
          <p:cNvPr id="115" name="object 115"/>
          <p:cNvSpPr/>
          <p:nvPr/>
        </p:nvSpPr>
        <p:spPr>
          <a:xfrm>
            <a:off x="2008632" y="3892422"/>
            <a:ext cx="43180" cy="109855"/>
          </a:xfrm>
          <a:custGeom>
            <a:avLst/>
            <a:gdLst/>
            <a:ahLst/>
            <a:cxnLst/>
            <a:rect l="l" t="t" r="r" b="b"/>
            <a:pathLst>
              <a:path w="43180" h="109854">
                <a:moveTo>
                  <a:pt x="37592" y="0"/>
                </a:moveTo>
                <a:lnTo>
                  <a:pt x="0" y="0"/>
                </a:lnTo>
                <a:lnTo>
                  <a:pt x="3048" y="18287"/>
                </a:lnTo>
                <a:lnTo>
                  <a:pt x="3048" y="91566"/>
                </a:lnTo>
                <a:lnTo>
                  <a:pt x="0" y="109854"/>
                </a:lnTo>
                <a:lnTo>
                  <a:pt x="37592" y="109854"/>
                </a:lnTo>
                <a:lnTo>
                  <a:pt x="39624" y="97662"/>
                </a:lnTo>
                <a:lnTo>
                  <a:pt x="42672" y="76326"/>
                </a:lnTo>
                <a:lnTo>
                  <a:pt x="42672" y="33527"/>
                </a:lnTo>
                <a:lnTo>
                  <a:pt x="39624" y="12191"/>
                </a:lnTo>
                <a:lnTo>
                  <a:pt x="37592" y="0"/>
                </a:lnTo>
                <a:close/>
              </a:path>
            </a:pathLst>
          </a:custGeom>
          <a:solidFill>
            <a:srgbClr val="FF0000"/>
          </a:solidFill>
        </p:spPr>
        <p:txBody>
          <a:bodyPr wrap="square" lIns="0" tIns="0" rIns="0" bIns="0" rtlCol="0"/>
          <a:lstStyle/>
          <a:p>
            <a:endParaRPr/>
          </a:p>
        </p:txBody>
      </p:sp>
      <p:sp>
        <p:nvSpPr>
          <p:cNvPr id="116" name="object 116"/>
          <p:cNvSpPr/>
          <p:nvPr/>
        </p:nvSpPr>
        <p:spPr>
          <a:xfrm>
            <a:off x="1804416" y="3892422"/>
            <a:ext cx="635" cy="3175"/>
          </a:xfrm>
          <a:custGeom>
            <a:avLst/>
            <a:gdLst/>
            <a:ahLst/>
            <a:cxnLst/>
            <a:rect l="l" t="t" r="r" b="b"/>
            <a:pathLst>
              <a:path w="635" h="3175">
                <a:moveTo>
                  <a:pt x="507" y="0"/>
                </a:moveTo>
                <a:lnTo>
                  <a:pt x="0" y="0"/>
                </a:lnTo>
                <a:lnTo>
                  <a:pt x="0" y="3047"/>
                </a:lnTo>
                <a:lnTo>
                  <a:pt x="507" y="0"/>
                </a:lnTo>
                <a:close/>
              </a:path>
            </a:pathLst>
          </a:custGeom>
          <a:solidFill>
            <a:srgbClr val="FF0000"/>
          </a:solidFill>
        </p:spPr>
        <p:txBody>
          <a:bodyPr wrap="square" lIns="0" tIns="0" rIns="0" bIns="0" rtlCol="0"/>
          <a:lstStyle/>
          <a:p>
            <a:endParaRPr/>
          </a:p>
        </p:txBody>
      </p:sp>
      <p:sp>
        <p:nvSpPr>
          <p:cNvPr id="117" name="object 117"/>
          <p:cNvSpPr/>
          <p:nvPr/>
        </p:nvSpPr>
        <p:spPr>
          <a:xfrm>
            <a:off x="1978151" y="3819271"/>
            <a:ext cx="68580" cy="76200"/>
          </a:xfrm>
          <a:custGeom>
            <a:avLst/>
            <a:gdLst/>
            <a:ahLst/>
            <a:cxnLst/>
            <a:rect l="l" t="t" r="r" b="b"/>
            <a:pathLst>
              <a:path w="68580" h="76200">
                <a:moveTo>
                  <a:pt x="0" y="0"/>
                </a:moveTo>
                <a:lnTo>
                  <a:pt x="9143" y="15239"/>
                </a:lnTo>
                <a:lnTo>
                  <a:pt x="15240" y="27431"/>
                </a:lnTo>
                <a:lnTo>
                  <a:pt x="27431" y="57911"/>
                </a:lnTo>
                <a:lnTo>
                  <a:pt x="24384" y="57911"/>
                </a:lnTo>
                <a:lnTo>
                  <a:pt x="30480" y="76199"/>
                </a:lnTo>
                <a:lnTo>
                  <a:pt x="30480" y="73151"/>
                </a:lnTo>
                <a:lnTo>
                  <a:pt x="68072" y="73151"/>
                </a:lnTo>
                <a:lnTo>
                  <a:pt x="67056" y="67055"/>
                </a:lnTo>
                <a:lnTo>
                  <a:pt x="48768" y="12191"/>
                </a:lnTo>
                <a:lnTo>
                  <a:pt x="45085" y="3047"/>
                </a:lnTo>
                <a:lnTo>
                  <a:pt x="3048" y="3047"/>
                </a:lnTo>
                <a:lnTo>
                  <a:pt x="0" y="0"/>
                </a:lnTo>
                <a:close/>
              </a:path>
            </a:pathLst>
          </a:custGeom>
          <a:solidFill>
            <a:srgbClr val="FF0000"/>
          </a:solidFill>
        </p:spPr>
        <p:txBody>
          <a:bodyPr wrap="square" lIns="0" tIns="0" rIns="0" bIns="0" rtlCol="0"/>
          <a:lstStyle/>
          <a:p>
            <a:endParaRPr/>
          </a:p>
        </p:txBody>
      </p:sp>
      <p:sp>
        <p:nvSpPr>
          <p:cNvPr id="118" name="object 118"/>
          <p:cNvSpPr/>
          <p:nvPr/>
        </p:nvSpPr>
        <p:spPr>
          <a:xfrm>
            <a:off x="1831848" y="3819271"/>
            <a:ext cx="3175" cy="3175"/>
          </a:xfrm>
          <a:custGeom>
            <a:avLst/>
            <a:gdLst/>
            <a:ahLst/>
            <a:cxnLst/>
            <a:rect l="l" t="t" r="r" b="b"/>
            <a:pathLst>
              <a:path w="3175" h="3175">
                <a:moveTo>
                  <a:pt x="3047" y="0"/>
                </a:moveTo>
                <a:lnTo>
                  <a:pt x="0" y="3047"/>
                </a:lnTo>
                <a:lnTo>
                  <a:pt x="1269" y="3047"/>
                </a:lnTo>
                <a:lnTo>
                  <a:pt x="3047" y="0"/>
                </a:lnTo>
                <a:close/>
              </a:path>
            </a:pathLst>
          </a:custGeom>
          <a:solidFill>
            <a:srgbClr val="FF0000"/>
          </a:solidFill>
        </p:spPr>
        <p:txBody>
          <a:bodyPr wrap="square" lIns="0" tIns="0" rIns="0" bIns="0" rtlCol="0"/>
          <a:lstStyle/>
          <a:p>
            <a:endParaRPr/>
          </a:p>
        </p:txBody>
      </p:sp>
      <p:sp>
        <p:nvSpPr>
          <p:cNvPr id="119" name="object 119"/>
          <p:cNvSpPr/>
          <p:nvPr/>
        </p:nvSpPr>
        <p:spPr>
          <a:xfrm>
            <a:off x="1914144" y="3773423"/>
            <a:ext cx="109220" cy="48895"/>
          </a:xfrm>
          <a:custGeom>
            <a:avLst/>
            <a:gdLst/>
            <a:ahLst/>
            <a:cxnLst/>
            <a:rect l="l" t="t" r="r" b="b"/>
            <a:pathLst>
              <a:path w="109219" h="48895">
                <a:moveTo>
                  <a:pt x="76200" y="0"/>
                </a:moveTo>
                <a:lnTo>
                  <a:pt x="0" y="0"/>
                </a:lnTo>
                <a:lnTo>
                  <a:pt x="24383" y="6095"/>
                </a:lnTo>
                <a:lnTo>
                  <a:pt x="21336" y="6095"/>
                </a:lnTo>
                <a:lnTo>
                  <a:pt x="39624" y="18287"/>
                </a:lnTo>
                <a:lnTo>
                  <a:pt x="57912" y="36702"/>
                </a:lnTo>
                <a:lnTo>
                  <a:pt x="67056" y="48894"/>
                </a:lnTo>
                <a:lnTo>
                  <a:pt x="109093" y="48894"/>
                </a:lnTo>
                <a:lnTo>
                  <a:pt x="106680" y="42799"/>
                </a:lnTo>
                <a:lnTo>
                  <a:pt x="88392" y="12192"/>
                </a:lnTo>
                <a:lnTo>
                  <a:pt x="76200" y="0"/>
                </a:lnTo>
                <a:close/>
              </a:path>
            </a:pathLst>
          </a:custGeom>
          <a:solidFill>
            <a:srgbClr val="FF0000"/>
          </a:solidFill>
        </p:spPr>
        <p:txBody>
          <a:bodyPr wrap="square" lIns="0" tIns="0" rIns="0" bIns="0" rtlCol="0"/>
          <a:lstStyle/>
          <a:p>
            <a:endParaRPr/>
          </a:p>
        </p:txBody>
      </p:sp>
      <p:sp>
        <p:nvSpPr>
          <p:cNvPr id="120" name="object 120"/>
          <p:cNvSpPr/>
          <p:nvPr/>
        </p:nvSpPr>
        <p:spPr>
          <a:xfrm>
            <a:off x="5614289" y="4154932"/>
            <a:ext cx="1859280" cy="0"/>
          </a:xfrm>
          <a:custGeom>
            <a:avLst/>
            <a:gdLst/>
            <a:ahLst/>
            <a:cxnLst/>
            <a:rect l="l" t="t" r="r" b="b"/>
            <a:pathLst>
              <a:path w="1859279">
                <a:moveTo>
                  <a:pt x="0" y="0"/>
                </a:moveTo>
                <a:lnTo>
                  <a:pt x="1859153" y="0"/>
                </a:lnTo>
              </a:path>
            </a:pathLst>
          </a:custGeom>
          <a:ln w="5080">
            <a:solidFill>
              <a:srgbClr val="FF0000"/>
            </a:solidFill>
          </a:ln>
        </p:spPr>
        <p:txBody>
          <a:bodyPr wrap="square" lIns="0" tIns="0" rIns="0" bIns="0" rtlCol="0"/>
          <a:lstStyle/>
          <a:p>
            <a:endParaRPr/>
          </a:p>
        </p:txBody>
      </p:sp>
      <p:sp>
        <p:nvSpPr>
          <p:cNvPr id="121" name="object 121"/>
          <p:cNvSpPr/>
          <p:nvPr/>
        </p:nvSpPr>
        <p:spPr>
          <a:xfrm>
            <a:off x="2804160" y="3743197"/>
            <a:ext cx="5965190" cy="409575"/>
          </a:xfrm>
          <a:custGeom>
            <a:avLst/>
            <a:gdLst/>
            <a:ahLst/>
            <a:cxnLst/>
            <a:rect l="l" t="t" r="r" b="b"/>
            <a:pathLst>
              <a:path w="5965190" h="409575">
                <a:moveTo>
                  <a:pt x="4843018" y="0"/>
                </a:moveTo>
                <a:lnTo>
                  <a:pt x="2633344" y="0"/>
                </a:lnTo>
                <a:lnTo>
                  <a:pt x="2459609" y="2539"/>
                </a:lnTo>
                <a:lnTo>
                  <a:pt x="2291968" y="8889"/>
                </a:lnTo>
                <a:lnTo>
                  <a:pt x="1965832" y="15239"/>
                </a:lnTo>
                <a:lnTo>
                  <a:pt x="1810385" y="21589"/>
                </a:lnTo>
                <a:lnTo>
                  <a:pt x="1657985" y="24129"/>
                </a:lnTo>
                <a:lnTo>
                  <a:pt x="984503" y="54609"/>
                </a:lnTo>
                <a:lnTo>
                  <a:pt x="868679" y="63500"/>
                </a:lnTo>
                <a:lnTo>
                  <a:pt x="652272" y="76200"/>
                </a:lnTo>
                <a:lnTo>
                  <a:pt x="466343" y="93979"/>
                </a:lnTo>
                <a:lnTo>
                  <a:pt x="384047" y="100456"/>
                </a:lnTo>
                <a:lnTo>
                  <a:pt x="182879" y="128396"/>
                </a:lnTo>
                <a:lnTo>
                  <a:pt x="134112" y="137287"/>
                </a:lnTo>
                <a:lnTo>
                  <a:pt x="91439" y="146176"/>
                </a:lnTo>
                <a:lnTo>
                  <a:pt x="30479" y="167766"/>
                </a:lnTo>
                <a:lnTo>
                  <a:pt x="0" y="200787"/>
                </a:lnTo>
                <a:lnTo>
                  <a:pt x="0" y="207137"/>
                </a:lnTo>
                <a:lnTo>
                  <a:pt x="30479" y="241426"/>
                </a:lnTo>
                <a:lnTo>
                  <a:pt x="91439" y="261746"/>
                </a:lnTo>
                <a:lnTo>
                  <a:pt x="134112" y="271906"/>
                </a:lnTo>
                <a:lnTo>
                  <a:pt x="182879" y="280796"/>
                </a:lnTo>
                <a:lnTo>
                  <a:pt x="243839" y="289687"/>
                </a:lnTo>
                <a:lnTo>
                  <a:pt x="310895" y="298576"/>
                </a:lnTo>
                <a:lnTo>
                  <a:pt x="384047" y="307466"/>
                </a:lnTo>
                <a:lnTo>
                  <a:pt x="466343" y="313944"/>
                </a:lnTo>
                <a:lnTo>
                  <a:pt x="557784" y="322833"/>
                </a:lnTo>
                <a:lnTo>
                  <a:pt x="652272" y="332994"/>
                </a:lnTo>
                <a:lnTo>
                  <a:pt x="758951" y="338074"/>
                </a:lnTo>
                <a:lnTo>
                  <a:pt x="868679" y="344424"/>
                </a:lnTo>
                <a:lnTo>
                  <a:pt x="984503" y="353313"/>
                </a:lnTo>
                <a:lnTo>
                  <a:pt x="1511680" y="378713"/>
                </a:lnTo>
                <a:lnTo>
                  <a:pt x="1810385" y="387603"/>
                </a:lnTo>
                <a:lnTo>
                  <a:pt x="1965832" y="393953"/>
                </a:lnTo>
                <a:lnTo>
                  <a:pt x="2127377" y="396494"/>
                </a:lnTo>
                <a:lnTo>
                  <a:pt x="2291968" y="402844"/>
                </a:lnTo>
                <a:lnTo>
                  <a:pt x="2633344" y="409194"/>
                </a:lnTo>
                <a:lnTo>
                  <a:pt x="4843018" y="409194"/>
                </a:lnTo>
                <a:lnTo>
                  <a:pt x="5187442" y="402844"/>
                </a:lnTo>
                <a:lnTo>
                  <a:pt x="5352034" y="396494"/>
                </a:lnTo>
                <a:lnTo>
                  <a:pt x="5510530" y="393953"/>
                </a:lnTo>
                <a:lnTo>
                  <a:pt x="5665978" y="387603"/>
                </a:lnTo>
                <a:lnTo>
                  <a:pt x="5964682" y="378713"/>
                </a:lnTo>
                <a:lnTo>
                  <a:pt x="3358768" y="378713"/>
                </a:lnTo>
                <a:lnTo>
                  <a:pt x="3172841" y="374903"/>
                </a:lnTo>
                <a:lnTo>
                  <a:pt x="2989961" y="374903"/>
                </a:lnTo>
                <a:lnTo>
                  <a:pt x="2127377" y="359663"/>
                </a:lnTo>
                <a:lnTo>
                  <a:pt x="1965832" y="353313"/>
                </a:lnTo>
                <a:lnTo>
                  <a:pt x="1810385" y="350774"/>
                </a:lnTo>
                <a:lnTo>
                  <a:pt x="1514728" y="338074"/>
                </a:lnTo>
                <a:lnTo>
                  <a:pt x="1374520" y="335533"/>
                </a:lnTo>
                <a:lnTo>
                  <a:pt x="1240409" y="329183"/>
                </a:lnTo>
                <a:lnTo>
                  <a:pt x="1109344" y="320294"/>
                </a:lnTo>
                <a:lnTo>
                  <a:pt x="758951" y="302387"/>
                </a:lnTo>
                <a:lnTo>
                  <a:pt x="655319" y="292226"/>
                </a:lnTo>
                <a:lnTo>
                  <a:pt x="560831" y="287146"/>
                </a:lnTo>
                <a:lnTo>
                  <a:pt x="313944" y="259206"/>
                </a:lnTo>
                <a:lnTo>
                  <a:pt x="246887" y="252856"/>
                </a:lnTo>
                <a:lnTo>
                  <a:pt x="249935" y="252856"/>
                </a:lnTo>
                <a:lnTo>
                  <a:pt x="188975" y="243966"/>
                </a:lnTo>
                <a:lnTo>
                  <a:pt x="192023" y="243966"/>
                </a:lnTo>
                <a:lnTo>
                  <a:pt x="140207" y="235076"/>
                </a:lnTo>
                <a:lnTo>
                  <a:pt x="100583" y="226187"/>
                </a:lnTo>
                <a:lnTo>
                  <a:pt x="67056" y="216026"/>
                </a:lnTo>
                <a:lnTo>
                  <a:pt x="70103" y="216026"/>
                </a:lnTo>
                <a:lnTo>
                  <a:pt x="63118" y="213487"/>
                </a:lnTo>
                <a:lnTo>
                  <a:pt x="36575" y="213487"/>
                </a:lnTo>
                <a:lnTo>
                  <a:pt x="37464" y="210946"/>
                </a:lnTo>
                <a:lnTo>
                  <a:pt x="36575" y="210946"/>
                </a:lnTo>
                <a:lnTo>
                  <a:pt x="38607" y="207518"/>
                </a:lnTo>
                <a:lnTo>
                  <a:pt x="39623" y="204596"/>
                </a:lnTo>
                <a:lnTo>
                  <a:pt x="38353" y="200787"/>
                </a:lnTo>
                <a:lnTo>
                  <a:pt x="36575" y="198246"/>
                </a:lnTo>
                <a:lnTo>
                  <a:pt x="37464" y="198246"/>
                </a:lnTo>
                <a:lnTo>
                  <a:pt x="36575" y="195706"/>
                </a:lnTo>
                <a:lnTo>
                  <a:pt x="59689" y="195706"/>
                </a:lnTo>
                <a:lnTo>
                  <a:pt x="70103" y="191896"/>
                </a:lnTo>
                <a:lnTo>
                  <a:pt x="67056" y="191896"/>
                </a:lnTo>
                <a:lnTo>
                  <a:pt x="100583" y="183006"/>
                </a:lnTo>
                <a:lnTo>
                  <a:pt x="140207" y="174116"/>
                </a:lnTo>
                <a:lnTo>
                  <a:pt x="192023" y="165226"/>
                </a:lnTo>
                <a:lnTo>
                  <a:pt x="188975" y="165226"/>
                </a:lnTo>
                <a:lnTo>
                  <a:pt x="249935" y="155066"/>
                </a:lnTo>
                <a:lnTo>
                  <a:pt x="246887" y="155066"/>
                </a:lnTo>
                <a:lnTo>
                  <a:pt x="313944" y="149987"/>
                </a:lnTo>
                <a:lnTo>
                  <a:pt x="390144" y="139826"/>
                </a:lnTo>
                <a:lnTo>
                  <a:pt x="472439" y="130937"/>
                </a:lnTo>
                <a:lnTo>
                  <a:pt x="469391" y="130937"/>
                </a:lnTo>
                <a:lnTo>
                  <a:pt x="560831" y="122046"/>
                </a:lnTo>
                <a:lnTo>
                  <a:pt x="655319" y="115696"/>
                </a:lnTo>
                <a:lnTo>
                  <a:pt x="758951" y="106806"/>
                </a:lnTo>
                <a:lnTo>
                  <a:pt x="987551" y="93979"/>
                </a:lnTo>
                <a:lnTo>
                  <a:pt x="1109344" y="88900"/>
                </a:lnTo>
                <a:lnTo>
                  <a:pt x="1240409" y="78739"/>
                </a:lnTo>
                <a:lnTo>
                  <a:pt x="1374520" y="73659"/>
                </a:lnTo>
                <a:lnTo>
                  <a:pt x="1514728" y="69850"/>
                </a:lnTo>
                <a:lnTo>
                  <a:pt x="1810385" y="58419"/>
                </a:lnTo>
                <a:lnTo>
                  <a:pt x="1965832" y="54609"/>
                </a:lnTo>
                <a:lnTo>
                  <a:pt x="2127377" y="48259"/>
                </a:lnTo>
                <a:lnTo>
                  <a:pt x="2989961" y="34289"/>
                </a:lnTo>
                <a:lnTo>
                  <a:pt x="3172841" y="34289"/>
                </a:lnTo>
                <a:lnTo>
                  <a:pt x="3358768" y="30479"/>
                </a:lnTo>
                <a:lnTo>
                  <a:pt x="5964682" y="30479"/>
                </a:lnTo>
                <a:lnTo>
                  <a:pt x="5818378" y="24129"/>
                </a:lnTo>
                <a:lnTo>
                  <a:pt x="5665978" y="21589"/>
                </a:lnTo>
                <a:lnTo>
                  <a:pt x="5510530" y="15239"/>
                </a:lnTo>
                <a:lnTo>
                  <a:pt x="5187442" y="8889"/>
                </a:lnTo>
                <a:lnTo>
                  <a:pt x="5016754" y="2539"/>
                </a:lnTo>
                <a:lnTo>
                  <a:pt x="4843018" y="0"/>
                </a:lnTo>
                <a:close/>
              </a:path>
            </a:pathLst>
          </a:custGeom>
          <a:solidFill>
            <a:srgbClr val="FF0000"/>
          </a:solidFill>
        </p:spPr>
        <p:txBody>
          <a:bodyPr wrap="square" lIns="0" tIns="0" rIns="0" bIns="0" rtlCol="0"/>
          <a:lstStyle/>
          <a:p>
            <a:endParaRPr/>
          </a:p>
        </p:txBody>
      </p:sp>
      <p:sp>
        <p:nvSpPr>
          <p:cNvPr id="122" name="object 122"/>
          <p:cNvSpPr/>
          <p:nvPr/>
        </p:nvSpPr>
        <p:spPr>
          <a:xfrm>
            <a:off x="6921754" y="3949572"/>
            <a:ext cx="3355340" cy="172720"/>
          </a:xfrm>
          <a:custGeom>
            <a:avLst/>
            <a:gdLst/>
            <a:ahLst/>
            <a:cxnLst/>
            <a:rect l="l" t="t" r="r" b="b"/>
            <a:pathLst>
              <a:path w="3355340" h="172720">
                <a:moveTo>
                  <a:pt x="3316604" y="0"/>
                </a:moveTo>
                <a:lnTo>
                  <a:pt x="3316097" y="762"/>
                </a:lnTo>
                <a:lnTo>
                  <a:pt x="3313049" y="762"/>
                </a:lnTo>
                <a:lnTo>
                  <a:pt x="3288665" y="9651"/>
                </a:lnTo>
                <a:lnTo>
                  <a:pt x="3291713" y="9651"/>
                </a:lnTo>
                <a:lnTo>
                  <a:pt x="3258185" y="19812"/>
                </a:lnTo>
                <a:lnTo>
                  <a:pt x="3218561" y="28701"/>
                </a:lnTo>
                <a:lnTo>
                  <a:pt x="3169793" y="37591"/>
                </a:lnTo>
                <a:lnTo>
                  <a:pt x="3111880" y="46481"/>
                </a:lnTo>
                <a:lnTo>
                  <a:pt x="3044825" y="52831"/>
                </a:lnTo>
                <a:lnTo>
                  <a:pt x="2971673" y="61721"/>
                </a:lnTo>
                <a:lnTo>
                  <a:pt x="2797937" y="80771"/>
                </a:lnTo>
                <a:lnTo>
                  <a:pt x="2703449" y="85851"/>
                </a:lnTo>
                <a:lnTo>
                  <a:pt x="2599817" y="96012"/>
                </a:lnTo>
                <a:lnTo>
                  <a:pt x="2249297" y="113918"/>
                </a:lnTo>
                <a:lnTo>
                  <a:pt x="2121280" y="122808"/>
                </a:lnTo>
                <a:lnTo>
                  <a:pt x="1984248" y="129158"/>
                </a:lnTo>
                <a:lnTo>
                  <a:pt x="1844040" y="131699"/>
                </a:lnTo>
                <a:lnTo>
                  <a:pt x="1548384" y="144399"/>
                </a:lnTo>
                <a:lnTo>
                  <a:pt x="1392936" y="146938"/>
                </a:lnTo>
                <a:lnTo>
                  <a:pt x="1231392" y="153288"/>
                </a:lnTo>
                <a:lnTo>
                  <a:pt x="368807" y="168528"/>
                </a:lnTo>
                <a:lnTo>
                  <a:pt x="185927" y="168528"/>
                </a:lnTo>
                <a:lnTo>
                  <a:pt x="0" y="172338"/>
                </a:lnTo>
                <a:lnTo>
                  <a:pt x="1847088" y="172338"/>
                </a:lnTo>
                <a:lnTo>
                  <a:pt x="2374265" y="146938"/>
                </a:lnTo>
                <a:lnTo>
                  <a:pt x="2490089" y="138049"/>
                </a:lnTo>
                <a:lnTo>
                  <a:pt x="2706497" y="126618"/>
                </a:lnTo>
                <a:lnTo>
                  <a:pt x="2800985" y="116458"/>
                </a:lnTo>
                <a:lnTo>
                  <a:pt x="2892425" y="107568"/>
                </a:lnTo>
                <a:lnTo>
                  <a:pt x="2974721" y="101091"/>
                </a:lnTo>
                <a:lnTo>
                  <a:pt x="3047873" y="92201"/>
                </a:lnTo>
                <a:lnTo>
                  <a:pt x="3114929" y="83312"/>
                </a:lnTo>
                <a:lnTo>
                  <a:pt x="3175889" y="74421"/>
                </a:lnTo>
                <a:lnTo>
                  <a:pt x="3224656" y="65531"/>
                </a:lnTo>
                <a:lnTo>
                  <a:pt x="3303904" y="46481"/>
                </a:lnTo>
                <a:lnTo>
                  <a:pt x="3349625" y="22351"/>
                </a:lnTo>
                <a:lnTo>
                  <a:pt x="3355340" y="7112"/>
                </a:lnTo>
                <a:lnTo>
                  <a:pt x="3322193" y="7112"/>
                </a:lnTo>
                <a:lnTo>
                  <a:pt x="3320161" y="2920"/>
                </a:lnTo>
                <a:lnTo>
                  <a:pt x="3316604" y="0"/>
                </a:lnTo>
                <a:close/>
              </a:path>
            </a:pathLst>
          </a:custGeom>
          <a:solidFill>
            <a:srgbClr val="FF0000"/>
          </a:solidFill>
        </p:spPr>
        <p:txBody>
          <a:bodyPr wrap="square" lIns="0" tIns="0" rIns="0" bIns="0" rtlCol="0"/>
          <a:lstStyle/>
          <a:p>
            <a:endParaRPr/>
          </a:p>
        </p:txBody>
      </p:sp>
      <p:sp>
        <p:nvSpPr>
          <p:cNvPr id="123" name="object 123"/>
          <p:cNvSpPr/>
          <p:nvPr/>
        </p:nvSpPr>
        <p:spPr>
          <a:xfrm>
            <a:off x="2840735" y="3952494"/>
            <a:ext cx="2540" cy="4445"/>
          </a:xfrm>
          <a:custGeom>
            <a:avLst/>
            <a:gdLst/>
            <a:ahLst/>
            <a:cxnLst/>
            <a:rect l="l" t="t" r="r" b="b"/>
            <a:pathLst>
              <a:path w="2539" h="4445">
                <a:moveTo>
                  <a:pt x="2031" y="0"/>
                </a:moveTo>
                <a:lnTo>
                  <a:pt x="1269" y="634"/>
                </a:lnTo>
                <a:lnTo>
                  <a:pt x="0" y="4190"/>
                </a:lnTo>
                <a:lnTo>
                  <a:pt x="2031" y="0"/>
                </a:lnTo>
                <a:close/>
              </a:path>
            </a:pathLst>
          </a:custGeom>
          <a:solidFill>
            <a:srgbClr val="FF0000"/>
          </a:solidFill>
        </p:spPr>
        <p:txBody>
          <a:bodyPr wrap="square" lIns="0" tIns="0" rIns="0" bIns="0" rtlCol="0"/>
          <a:lstStyle/>
          <a:p>
            <a:endParaRPr/>
          </a:p>
        </p:txBody>
      </p:sp>
      <p:sp>
        <p:nvSpPr>
          <p:cNvPr id="124" name="object 124"/>
          <p:cNvSpPr/>
          <p:nvPr/>
        </p:nvSpPr>
        <p:spPr>
          <a:xfrm>
            <a:off x="2840735" y="3949572"/>
            <a:ext cx="26670" cy="7620"/>
          </a:xfrm>
          <a:custGeom>
            <a:avLst/>
            <a:gdLst/>
            <a:ahLst/>
            <a:cxnLst/>
            <a:rect l="l" t="t" r="r" b="b"/>
            <a:pathLst>
              <a:path w="26669" h="7620">
                <a:moveTo>
                  <a:pt x="5587" y="0"/>
                </a:moveTo>
                <a:lnTo>
                  <a:pt x="2031" y="2920"/>
                </a:lnTo>
                <a:lnTo>
                  <a:pt x="0" y="7112"/>
                </a:lnTo>
                <a:lnTo>
                  <a:pt x="26543" y="7112"/>
                </a:lnTo>
                <a:lnTo>
                  <a:pt x="9143" y="762"/>
                </a:lnTo>
                <a:lnTo>
                  <a:pt x="6095" y="762"/>
                </a:lnTo>
                <a:lnTo>
                  <a:pt x="5587" y="0"/>
                </a:lnTo>
                <a:close/>
              </a:path>
            </a:pathLst>
          </a:custGeom>
          <a:solidFill>
            <a:srgbClr val="FF0000"/>
          </a:solidFill>
        </p:spPr>
        <p:txBody>
          <a:bodyPr wrap="square" lIns="0" tIns="0" rIns="0" bIns="0" rtlCol="0"/>
          <a:lstStyle/>
          <a:p>
            <a:endParaRPr/>
          </a:p>
        </p:txBody>
      </p:sp>
      <p:sp>
        <p:nvSpPr>
          <p:cNvPr id="125" name="object 125"/>
          <p:cNvSpPr/>
          <p:nvPr/>
        </p:nvSpPr>
        <p:spPr>
          <a:xfrm>
            <a:off x="10241915" y="3952494"/>
            <a:ext cx="2540" cy="4445"/>
          </a:xfrm>
          <a:custGeom>
            <a:avLst/>
            <a:gdLst/>
            <a:ahLst/>
            <a:cxnLst/>
            <a:rect l="l" t="t" r="r" b="b"/>
            <a:pathLst>
              <a:path w="2540" h="4445">
                <a:moveTo>
                  <a:pt x="0" y="0"/>
                </a:moveTo>
                <a:lnTo>
                  <a:pt x="2031" y="4190"/>
                </a:lnTo>
                <a:lnTo>
                  <a:pt x="2031" y="1650"/>
                </a:lnTo>
                <a:lnTo>
                  <a:pt x="0" y="0"/>
                </a:lnTo>
                <a:close/>
              </a:path>
            </a:pathLst>
          </a:custGeom>
          <a:solidFill>
            <a:srgbClr val="FF0000"/>
          </a:solidFill>
        </p:spPr>
        <p:txBody>
          <a:bodyPr wrap="square" lIns="0" tIns="0" rIns="0" bIns="0" rtlCol="0"/>
          <a:lstStyle/>
          <a:p>
            <a:endParaRPr/>
          </a:p>
        </p:txBody>
      </p:sp>
      <p:sp>
        <p:nvSpPr>
          <p:cNvPr id="126" name="object 126"/>
          <p:cNvSpPr/>
          <p:nvPr/>
        </p:nvSpPr>
        <p:spPr>
          <a:xfrm>
            <a:off x="10243946" y="3938904"/>
            <a:ext cx="36830" cy="17780"/>
          </a:xfrm>
          <a:custGeom>
            <a:avLst/>
            <a:gdLst/>
            <a:ahLst/>
            <a:cxnLst/>
            <a:rect l="l" t="t" r="r" b="b"/>
            <a:pathLst>
              <a:path w="36829" h="17779">
                <a:moveTo>
                  <a:pt x="32766" y="0"/>
                </a:moveTo>
                <a:lnTo>
                  <a:pt x="0" y="0"/>
                </a:lnTo>
                <a:lnTo>
                  <a:pt x="0" y="17780"/>
                </a:lnTo>
                <a:lnTo>
                  <a:pt x="33147" y="17780"/>
                </a:lnTo>
                <a:lnTo>
                  <a:pt x="36575" y="8890"/>
                </a:lnTo>
                <a:lnTo>
                  <a:pt x="32766" y="0"/>
                </a:lnTo>
                <a:close/>
              </a:path>
            </a:pathLst>
          </a:custGeom>
          <a:solidFill>
            <a:srgbClr val="FF0000"/>
          </a:solidFill>
        </p:spPr>
        <p:txBody>
          <a:bodyPr wrap="square" lIns="0" tIns="0" rIns="0" bIns="0" rtlCol="0"/>
          <a:lstStyle/>
          <a:p>
            <a:endParaRPr/>
          </a:p>
        </p:txBody>
      </p:sp>
      <p:sp>
        <p:nvSpPr>
          <p:cNvPr id="127" name="object 127"/>
          <p:cNvSpPr/>
          <p:nvPr/>
        </p:nvSpPr>
        <p:spPr>
          <a:xfrm>
            <a:off x="2840735" y="3950715"/>
            <a:ext cx="2540" cy="3810"/>
          </a:xfrm>
          <a:custGeom>
            <a:avLst/>
            <a:gdLst/>
            <a:ahLst/>
            <a:cxnLst/>
            <a:rect l="l" t="t" r="r" b="b"/>
            <a:pathLst>
              <a:path w="2539" h="3810">
                <a:moveTo>
                  <a:pt x="2031" y="0"/>
                </a:moveTo>
                <a:lnTo>
                  <a:pt x="0" y="3428"/>
                </a:lnTo>
                <a:lnTo>
                  <a:pt x="1269" y="2412"/>
                </a:lnTo>
                <a:lnTo>
                  <a:pt x="2031" y="0"/>
                </a:lnTo>
                <a:close/>
              </a:path>
            </a:pathLst>
          </a:custGeom>
          <a:solidFill>
            <a:srgbClr val="FF0000"/>
          </a:solidFill>
        </p:spPr>
        <p:txBody>
          <a:bodyPr wrap="square" lIns="0" tIns="0" rIns="0" bIns="0" rtlCol="0"/>
          <a:lstStyle/>
          <a:p>
            <a:endParaRPr/>
          </a:p>
        </p:txBody>
      </p:sp>
      <p:sp>
        <p:nvSpPr>
          <p:cNvPr id="128" name="object 128"/>
          <p:cNvSpPr/>
          <p:nvPr/>
        </p:nvSpPr>
        <p:spPr>
          <a:xfrm>
            <a:off x="2840735" y="3953128"/>
            <a:ext cx="1270" cy="1270"/>
          </a:xfrm>
          <a:custGeom>
            <a:avLst/>
            <a:gdLst/>
            <a:ahLst/>
            <a:cxnLst/>
            <a:rect l="l" t="t" r="r" b="b"/>
            <a:pathLst>
              <a:path w="1269" h="1270">
                <a:moveTo>
                  <a:pt x="1269" y="0"/>
                </a:moveTo>
                <a:lnTo>
                  <a:pt x="0" y="1016"/>
                </a:lnTo>
                <a:lnTo>
                  <a:pt x="888" y="1016"/>
                </a:lnTo>
                <a:lnTo>
                  <a:pt x="1269" y="0"/>
                </a:lnTo>
                <a:close/>
              </a:path>
            </a:pathLst>
          </a:custGeom>
          <a:solidFill>
            <a:srgbClr val="FF0000"/>
          </a:solidFill>
        </p:spPr>
        <p:txBody>
          <a:bodyPr wrap="square" lIns="0" tIns="0" rIns="0" bIns="0" rtlCol="0"/>
          <a:lstStyle/>
          <a:p>
            <a:endParaRPr/>
          </a:p>
        </p:txBody>
      </p:sp>
      <p:sp>
        <p:nvSpPr>
          <p:cNvPr id="129" name="object 129"/>
          <p:cNvSpPr/>
          <p:nvPr/>
        </p:nvSpPr>
        <p:spPr>
          <a:xfrm>
            <a:off x="10239629" y="3947414"/>
            <a:ext cx="4445" cy="6985"/>
          </a:xfrm>
          <a:custGeom>
            <a:avLst/>
            <a:gdLst/>
            <a:ahLst/>
            <a:cxnLst/>
            <a:rect l="l" t="t" r="r" b="b"/>
            <a:pathLst>
              <a:path w="4445" h="6985">
                <a:moveTo>
                  <a:pt x="253" y="0"/>
                </a:moveTo>
                <a:lnTo>
                  <a:pt x="0" y="254"/>
                </a:lnTo>
                <a:lnTo>
                  <a:pt x="2286" y="5080"/>
                </a:lnTo>
                <a:lnTo>
                  <a:pt x="4318" y="6731"/>
                </a:lnTo>
                <a:lnTo>
                  <a:pt x="253" y="0"/>
                </a:lnTo>
                <a:close/>
              </a:path>
            </a:pathLst>
          </a:custGeom>
          <a:solidFill>
            <a:srgbClr val="FF0000"/>
          </a:solidFill>
        </p:spPr>
        <p:txBody>
          <a:bodyPr wrap="square" lIns="0" tIns="0" rIns="0" bIns="0" rtlCol="0"/>
          <a:lstStyle/>
          <a:p>
            <a:endParaRPr/>
          </a:p>
        </p:txBody>
      </p:sp>
      <p:sp>
        <p:nvSpPr>
          <p:cNvPr id="130" name="object 130"/>
          <p:cNvSpPr/>
          <p:nvPr/>
        </p:nvSpPr>
        <p:spPr>
          <a:xfrm>
            <a:off x="10239882" y="3941445"/>
            <a:ext cx="4445" cy="12700"/>
          </a:xfrm>
          <a:custGeom>
            <a:avLst/>
            <a:gdLst/>
            <a:ahLst/>
            <a:cxnLst/>
            <a:rect l="l" t="t" r="r" b="b"/>
            <a:pathLst>
              <a:path w="4445" h="12700">
                <a:moveTo>
                  <a:pt x="4064" y="0"/>
                </a:moveTo>
                <a:lnTo>
                  <a:pt x="0" y="5968"/>
                </a:lnTo>
                <a:lnTo>
                  <a:pt x="4064" y="12699"/>
                </a:lnTo>
                <a:lnTo>
                  <a:pt x="4064" y="0"/>
                </a:lnTo>
                <a:close/>
              </a:path>
            </a:pathLst>
          </a:custGeom>
          <a:solidFill>
            <a:srgbClr val="FF0000"/>
          </a:solidFill>
        </p:spPr>
        <p:txBody>
          <a:bodyPr wrap="square" lIns="0" tIns="0" rIns="0" bIns="0" rtlCol="0"/>
          <a:lstStyle/>
          <a:p>
            <a:endParaRPr/>
          </a:p>
        </p:txBody>
      </p:sp>
      <p:sp>
        <p:nvSpPr>
          <p:cNvPr id="131" name="object 131"/>
          <p:cNvSpPr/>
          <p:nvPr/>
        </p:nvSpPr>
        <p:spPr>
          <a:xfrm>
            <a:off x="2842005" y="3947414"/>
            <a:ext cx="3175" cy="5715"/>
          </a:xfrm>
          <a:custGeom>
            <a:avLst/>
            <a:gdLst/>
            <a:ahLst/>
            <a:cxnLst/>
            <a:rect l="l" t="t" r="r" b="b"/>
            <a:pathLst>
              <a:path w="3175" h="5714">
                <a:moveTo>
                  <a:pt x="2793" y="0"/>
                </a:moveTo>
                <a:lnTo>
                  <a:pt x="762" y="3302"/>
                </a:lnTo>
                <a:lnTo>
                  <a:pt x="0" y="5715"/>
                </a:lnTo>
                <a:lnTo>
                  <a:pt x="762" y="5080"/>
                </a:lnTo>
                <a:lnTo>
                  <a:pt x="3048" y="254"/>
                </a:lnTo>
                <a:lnTo>
                  <a:pt x="2793" y="0"/>
                </a:lnTo>
                <a:close/>
              </a:path>
            </a:pathLst>
          </a:custGeom>
          <a:solidFill>
            <a:srgbClr val="FF0000"/>
          </a:solidFill>
        </p:spPr>
        <p:txBody>
          <a:bodyPr wrap="square" lIns="0" tIns="0" rIns="0" bIns="0" rtlCol="0"/>
          <a:lstStyle/>
          <a:p>
            <a:endParaRPr/>
          </a:p>
        </p:txBody>
      </p:sp>
      <p:sp>
        <p:nvSpPr>
          <p:cNvPr id="132" name="object 132"/>
          <p:cNvSpPr/>
          <p:nvPr/>
        </p:nvSpPr>
        <p:spPr>
          <a:xfrm>
            <a:off x="10238358" y="3947667"/>
            <a:ext cx="3810" cy="5080"/>
          </a:xfrm>
          <a:custGeom>
            <a:avLst/>
            <a:gdLst/>
            <a:ahLst/>
            <a:cxnLst/>
            <a:rect l="l" t="t" r="r" b="b"/>
            <a:pathLst>
              <a:path w="3809" h="5079">
                <a:moveTo>
                  <a:pt x="1270" y="0"/>
                </a:moveTo>
                <a:lnTo>
                  <a:pt x="0" y="1904"/>
                </a:lnTo>
                <a:lnTo>
                  <a:pt x="3556" y="4825"/>
                </a:lnTo>
                <a:lnTo>
                  <a:pt x="1270" y="0"/>
                </a:lnTo>
                <a:close/>
              </a:path>
            </a:pathLst>
          </a:custGeom>
          <a:solidFill>
            <a:srgbClr val="FF0000"/>
          </a:solidFill>
        </p:spPr>
        <p:txBody>
          <a:bodyPr wrap="square" lIns="0" tIns="0" rIns="0" bIns="0" rtlCol="0"/>
          <a:lstStyle/>
          <a:p>
            <a:endParaRPr/>
          </a:p>
        </p:txBody>
      </p:sp>
      <p:sp>
        <p:nvSpPr>
          <p:cNvPr id="133" name="object 133"/>
          <p:cNvSpPr/>
          <p:nvPr/>
        </p:nvSpPr>
        <p:spPr>
          <a:xfrm>
            <a:off x="2842767" y="3947667"/>
            <a:ext cx="3810" cy="5080"/>
          </a:xfrm>
          <a:custGeom>
            <a:avLst/>
            <a:gdLst/>
            <a:ahLst/>
            <a:cxnLst/>
            <a:rect l="l" t="t" r="r" b="b"/>
            <a:pathLst>
              <a:path w="3810" h="5079">
                <a:moveTo>
                  <a:pt x="2286" y="0"/>
                </a:moveTo>
                <a:lnTo>
                  <a:pt x="0" y="4825"/>
                </a:lnTo>
                <a:lnTo>
                  <a:pt x="3556" y="1904"/>
                </a:lnTo>
                <a:lnTo>
                  <a:pt x="2286" y="0"/>
                </a:lnTo>
                <a:close/>
              </a:path>
            </a:pathLst>
          </a:custGeom>
          <a:solidFill>
            <a:srgbClr val="FF0000"/>
          </a:solidFill>
        </p:spPr>
        <p:txBody>
          <a:bodyPr wrap="square" lIns="0" tIns="0" rIns="0" bIns="0" rtlCol="0"/>
          <a:lstStyle/>
          <a:p>
            <a:endParaRPr/>
          </a:p>
        </p:txBody>
      </p:sp>
      <p:sp>
        <p:nvSpPr>
          <p:cNvPr id="134" name="object 134"/>
          <p:cNvSpPr/>
          <p:nvPr/>
        </p:nvSpPr>
        <p:spPr>
          <a:xfrm>
            <a:off x="2842514" y="3943984"/>
            <a:ext cx="2540" cy="6985"/>
          </a:xfrm>
          <a:custGeom>
            <a:avLst/>
            <a:gdLst/>
            <a:ahLst/>
            <a:cxnLst/>
            <a:rect l="l" t="t" r="r" b="b"/>
            <a:pathLst>
              <a:path w="2539" h="6985">
                <a:moveTo>
                  <a:pt x="0" y="0"/>
                </a:moveTo>
                <a:lnTo>
                  <a:pt x="1269" y="3809"/>
                </a:lnTo>
                <a:lnTo>
                  <a:pt x="254" y="6731"/>
                </a:lnTo>
                <a:lnTo>
                  <a:pt x="2286" y="3428"/>
                </a:lnTo>
                <a:lnTo>
                  <a:pt x="0" y="0"/>
                </a:lnTo>
                <a:close/>
              </a:path>
            </a:pathLst>
          </a:custGeom>
          <a:solidFill>
            <a:srgbClr val="FF0000"/>
          </a:solidFill>
        </p:spPr>
        <p:txBody>
          <a:bodyPr wrap="square" lIns="0" tIns="0" rIns="0" bIns="0" rtlCol="0"/>
          <a:lstStyle/>
          <a:p>
            <a:endParaRPr/>
          </a:p>
        </p:txBody>
      </p:sp>
      <p:sp>
        <p:nvSpPr>
          <p:cNvPr id="135" name="object 135"/>
          <p:cNvSpPr/>
          <p:nvPr/>
        </p:nvSpPr>
        <p:spPr>
          <a:xfrm>
            <a:off x="2846323" y="3947414"/>
            <a:ext cx="6985" cy="3175"/>
          </a:xfrm>
          <a:custGeom>
            <a:avLst/>
            <a:gdLst/>
            <a:ahLst/>
            <a:cxnLst/>
            <a:rect l="l" t="t" r="r" b="b"/>
            <a:pathLst>
              <a:path w="6985" h="3175">
                <a:moveTo>
                  <a:pt x="2539" y="0"/>
                </a:moveTo>
                <a:lnTo>
                  <a:pt x="0" y="2031"/>
                </a:lnTo>
                <a:lnTo>
                  <a:pt x="507" y="2921"/>
                </a:lnTo>
                <a:lnTo>
                  <a:pt x="6603" y="2921"/>
                </a:lnTo>
                <a:lnTo>
                  <a:pt x="2539" y="0"/>
                </a:lnTo>
                <a:close/>
              </a:path>
            </a:pathLst>
          </a:custGeom>
          <a:solidFill>
            <a:srgbClr val="FF0000"/>
          </a:solidFill>
        </p:spPr>
        <p:txBody>
          <a:bodyPr wrap="square" lIns="0" tIns="0" rIns="0" bIns="0" rtlCol="0"/>
          <a:lstStyle/>
          <a:p>
            <a:endParaRPr/>
          </a:p>
        </p:txBody>
      </p:sp>
      <p:sp>
        <p:nvSpPr>
          <p:cNvPr id="136" name="object 136"/>
          <p:cNvSpPr/>
          <p:nvPr/>
        </p:nvSpPr>
        <p:spPr>
          <a:xfrm>
            <a:off x="10231755" y="3947414"/>
            <a:ext cx="6985" cy="3175"/>
          </a:xfrm>
          <a:custGeom>
            <a:avLst/>
            <a:gdLst/>
            <a:ahLst/>
            <a:cxnLst/>
            <a:rect l="l" t="t" r="r" b="b"/>
            <a:pathLst>
              <a:path w="6984" h="3175">
                <a:moveTo>
                  <a:pt x="4064" y="0"/>
                </a:moveTo>
                <a:lnTo>
                  <a:pt x="0" y="2921"/>
                </a:lnTo>
                <a:lnTo>
                  <a:pt x="6096" y="2921"/>
                </a:lnTo>
                <a:lnTo>
                  <a:pt x="6603" y="2031"/>
                </a:lnTo>
                <a:lnTo>
                  <a:pt x="4064" y="0"/>
                </a:lnTo>
                <a:close/>
              </a:path>
            </a:pathLst>
          </a:custGeom>
          <a:solidFill>
            <a:srgbClr val="FF0000"/>
          </a:solidFill>
        </p:spPr>
        <p:txBody>
          <a:bodyPr wrap="square" lIns="0" tIns="0" rIns="0" bIns="0" rtlCol="0"/>
          <a:lstStyle/>
          <a:p>
            <a:endParaRPr/>
          </a:p>
        </p:txBody>
      </p:sp>
      <p:sp>
        <p:nvSpPr>
          <p:cNvPr id="137" name="object 137"/>
          <p:cNvSpPr/>
          <p:nvPr/>
        </p:nvSpPr>
        <p:spPr>
          <a:xfrm>
            <a:off x="10237851" y="3949446"/>
            <a:ext cx="635" cy="1270"/>
          </a:xfrm>
          <a:custGeom>
            <a:avLst/>
            <a:gdLst/>
            <a:ahLst/>
            <a:cxnLst/>
            <a:rect l="l" t="t" r="r" b="b"/>
            <a:pathLst>
              <a:path w="634" h="1270">
                <a:moveTo>
                  <a:pt x="507" y="0"/>
                </a:moveTo>
                <a:lnTo>
                  <a:pt x="0" y="888"/>
                </a:lnTo>
                <a:lnTo>
                  <a:pt x="507" y="126"/>
                </a:lnTo>
                <a:lnTo>
                  <a:pt x="507" y="0"/>
                </a:lnTo>
                <a:close/>
              </a:path>
            </a:pathLst>
          </a:custGeom>
          <a:solidFill>
            <a:srgbClr val="FF0000"/>
          </a:solidFill>
        </p:spPr>
        <p:txBody>
          <a:bodyPr wrap="square" lIns="0" tIns="0" rIns="0" bIns="0" rtlCol="0"/>
          <a:lstStyle/>
          <a:p>
            <a:endParaRPr/>
          </a:p>
        </p:txBody>
      </p:sp>
      <p:sp>
        <p:nvSpPr>
          <p:cNvPr id="138" name="object 138"/>
          <p:cNvSpPr/>
          <p:nvPr/>
        </p:nvSpPr>
        <p:spPr>
          <a:xfrm>
            <a:off x="10238358" y="3947286"/>
            <a:ext cx="1270" cy="2540"/>
          </a:xfrm>
          <a:custGeom>
            <a:avLst/>
            <a:gdLst/>
            <a:ahLst/>
            <a:cxnLst/>
            <a:rect l="l" t="t" r="r" b="b"/>
            <a:pathLst>
              <a:path w="1270" h="2539">
                <a:moveTo>
                  <a:pt x="1143" y="0"/>
                </a:moveTo>
                <a:lnTo>
                  <a:pt x="0" y="2158"/>
                </a:lnTo>
                <a:lnTo>
                  <a:pt x="1270" y="381"/>
                </a:lnTo>
                <a:lnTo>
                  <a:pt x="1143" y="0"/>
                </a:lnTo>
                <a:close/>
              </a:path>
            </a:pathLst>
          </a:custGeom>
          <a:solidFill>
            <a:srgbClr val="FF0000"/>
          </a:solidFill>
        </p:spPr>
        <p:txBody>
          <a:bodyPr wrap="square" lIns="0" tIns="0" rIns="0" bIns="0" rtlCol="0"/>
          <a:lstStyle/>
          <a:p>
            <a:endParaRPr/>
          </a:p>
        </p:txBody>
      </p:sp>
      <p:sp>
        <p:nvSpPr>
          <p:cNvPr id="139" name="object 139"/>
          <p:cNvSpPr/>
          <p:nvPr/>
        </p:nvSpPr>
        <p:spPr>
          <a:xfrm>
            <a:off x="2845054" y="3947286"/>
            <a:ext cx="1270" cy="2540"/>
          </a:xfrm>
          <a:custGeom>
            <a:avLst/>
            <a:gdLst/>
            <a:ahLst/>
            <a:cxnLst/>
            <a:rect l="l" t="t" r="r" b="b"/>
            <a:pathLst>
              <a:path w="1269" h="2539">
                <a:moveTo>
                  <a:pt x="126" y="0"/>
                </a:moveTo>
                <a:lnTo>
                  <a:pt x="0" y="507"/>
                </a:lnTo>
                <a:lnTo>
                  <a:pt x="1269" y="2286"/>
                </a:lnTo>
                <a:lnTo>
                  <a:pt x="126" y="0"/>
                </a:lnTo>
                <a:close/>
              </a:path>
            </a:pathLst>
          </a:custGeom>
          <a:solidFill>
            <a:srgbClr val="FF0000"/>
          </a:solidFill>
        </p:spPr>
        <p:txBody>
          <a:bodyPr wrap="square" lIns="0" tIns="0" rIns="0" bIns="0" rtlCol="0"/>
          <a:lstStyle/>
          <a:p>
            <a:endParaRPr/>
          </a:p>
        </p:txBody>
      </p:sp>
      <p:sp>
        <p:nvSpPr>
          <p:cNvPr id="140" name="object 140"/>
          <p:cNvSpPr/>
          <p:nvPr/>
        </p:nvSpPr>
        <p:spPr>
          <a:xfrm>
            <a:off x="10235818" y="3945382"/>
            <a:ext cx="3810" cy="4445"/>
          </a:xfrm>
          <a:custGeom>
            <a:avLst/>
            <a:gdLst/>
            <a:ahLst/>
            <a:cxnLst/>
            <a:rect l="l" t="t" r="r" b="b"/>
            <a:pathLst>
              <a:path w="3809" h="4445">
                <a:moveTo>
                  <a:pt x="2666" y="0"/>
                </a:moveTo>
                <a:lnTo>
                  <a:pt x="0" y="2032"/>
                </a:lnTo>
                <a:lnTo>
                  <a:pt x="2539" y="4064"/>
                </a:lnTo>
                <a:lnTo>
                  <a:pt x="3682" y="1905"/>
                </a:lnTo>
                <a:lnTo>
                  <a:pt x="2666" y="0"/>
                </a:lnTo>
                <a:close/>
              </a:path>
            </a:pathLst>
          </a:custGeom>
          <a:solidFill>
            <a:srgbClr val="FF0000"/>
          </a:solidFill>
        </p:spPr>
        <p:txBody>
          <a:bodyPr wrap="square" lIns="0" tIns="0" rIns="0" bIns="0" rtlCol="0"/>
          <a:lstStyle/>
          <a:p>
            <a:endParaRPr/>
          </a:p>
        </p:txBody>
      </p:sp>
      <p:sp>
        <p:nvSpPr>
          <p:cNvPr id="141" name="object 141"/>
          <p:cNvSpPr/>
          <p:nvPr/>
        </p:nvSpPr>
        <p:spPr>
          <a:xfrm>
            <a:off x="2845180" y="3945382"/>
            <a:ext cx="3810" cy="4445"/>
          </a:xfrm>
          <a:custGeom>
            <a:avLst/>
            <a:gdLst/>
            <a:ahLst/>
            <a:cxnLst/>
            <a:rect l="l" t="t" r="r" b="b"/>
            <a:pathLst>
              <a:path w="3810" h="4445">
                <a:moveTo>
                  <a:pt x="1016" y="0"/>
                </a:moveTo>
                <a:lnTo>
                  <a:pt x="0" y="1905"/>
                </a:lnTo>
                <a:lnTo>
                  <a:pt x="1143" y="4064"/>
                </a:lnTo>
                <a:lnTo>
                  <a:pt x="3682" y="2032"/>
                </a:lnTo>
                <a:lnTo>
                  <a:pt x="1016" y="0"/>
                </a:lnTo>
                <a:close/>
              </a:path>
            </a:pathLst>
          </a:custGeom>
          <a:solidFill>
            <a:srgbClr val="FF0000"/>
          </a:solidFill>
        </p:spPr>
        <p:txBody>
          <a:bodyPr wrap="square" lIns="0" tIns="0" rIns="0" bIns="0" rtlCol="0"/>
          <a:lstStyle/>
          <a:p>
            <a:endParaRPr/>
          </a:p>
        </p:txBody>
      </p:sp>
      <p:sp>
        <p:nvSpPr>
          <p:cNvPr id="142" name="object 142"/>
          <p:cNvSpPr/>
          <p:nvPr/>
        </p:nvSpPr>
        <p:spPr>
          <a:xfrm>
            <a:off x="2844800" y="3947033"/>
            <a:ext cx="635" cy="635"/>
          </a:xfrm>
          <a:custGeom>
            <a:avLst/>
            <a:gdLst/>
            <a:ahLst/>
            <a:cxnLst/>
            <a:rect l="l" t="t" r="r" b="b"/>
            <a:pathLst>
              <a:path w="635" h="635">
                <a:moveTo>
                  <a:pt x="254" y="0"/>
                </a:moveTo>
                <a:lnTo>
                  <a:pt x="0" y="381"/>
                </a:lnTo>
                <a:lnTo>
                  <a:pt x="254" y="635"/>
                </a:lnTo>
                <a:lnTo>
                  <a:pt x="254" y="0"/>
                </a:lnTo>
                <a:close/>
              </a:path>
            </a:pathLst>
          </a:custGeom>
          <a:solidFill>
            <a:srgbClr val="FF0000"/>
          </a:solidFill>
        </p:spPr>
        <p:txBody>
          <a:bodyPr wrap="square" lIns="0" tIns="0" rIns="0" bIns="0" rtlCol="0"/>
          <a:lstStyle/>
          <a:p>
            <a:endParaRPr/>
          </a:p>
        </p:txBody>
      </p:sp>
      <p:sp>
        <p:nvSpPr>
          <p:cNvPr id="143" name="object 143"/>
          <p:cNvSpPr/>
          <p:nvPr/>
        </p:nvSpPr>
        <p:spPr>
          <a:xfrm>
            <a:off x="10239629" y="3947033"/>
            <a:ext cx="635" cy="635"/>
          </a:xfrm>
          <a:custGeom>
            <a:avLst/>
            <a:gdLst/>
            <a:ahLst/>
            <a:cxnLst/>
            <a:rect l="l" t="t" r="r" b="b"/>
            <a:pathLst>
              <a:path w="634" h="635">
                <a:moveTo>
                  <a:pt x="0" y="0"/>
                </a:moveTo>
                <a:lnTo>
                  <a:pt x="0" y="635"/>
                </a:lnTo>
                <a:lnTo>
                  <a:pt x="253" y="381"/>
                </a:lnTo>
                <a:lnTo>
                  <a:pt x="0" y="0"/>
                </a:lnTo>
                <a:close/>
              </a:path>
            </a:pathLst>
          </a:custGeom>
          <a:solidFill>
            <a:srgbClr val="FF0000"/>
          </a:solidFill>
        </p:spPr>
        <p:txBody>
          <a:bodyPr wrap="square" lIns="0" tIns="0" rIns="0" bIns="0" rtlCol="0"/>
          <a:lstStyle/>
          <a:p>
            <a:endParaRPr/>
          </a:p>
        </p:txBody>
      </p:sp>
      <p:sp>
        <p:nvSpPr>
          <p:cNvPr id="144" name="object 144"/>
          <p:cNvSpPr/>
          <p:nvPr/>
        </p:nvSpPr>
        <p:spPr>
          <a:xfrm>
            <a:off x="2841879" y="3942334"/>
            <a:ext cx="3175" cy="5080"/>
          </a:xfrm>
          <a:custGeom>
            <a:avLst/>
            <a:gdLst/>
            <a:ahLst/>
            <a:cxnLst/>
            <a:rect l="l" t="t" r="r" b="b"/>
            <a:pathLst>
              <a:path w="3175" h="5079">
                <a:moveTo>
                  <a:pt x="0" y="0"/>
                </a:moveTo>
                <a:lnTo>
                  <a:pt x="634" y="1651"/>
                </a:lnTo>
                <a:lnTo>
                  <a:pt x="2920" y="5080"/>
                </a:lnTo>
                <a:lnTo>
                  <a:pt x="3175" y="4699"/>
                </a:lnTo>
                <a:lnTo>
                  <a:pt x="1015" y="762"/>
                </a:lnTo>
                <a:lnTo>
                  <a:pt x="0" y="0"/>
                </a:lnTo>
                <a:close/>
              </a:path>
            </a:pathLst>
          </a:custGeom>
          <a:solidFill>
            <a:srgbClr val="FF0000"/>
          </a:solidFill>
        </p:spPr>
        <p:txBody>
          <a:bodyPr wrap="square" lIns="0" tIns="0" rIns="0" bIns="0" rtlCol="0"/>
          <a:lstStyle/>
          <a:p>
            <a:endParaRPr/>
          </a:p>
        </p:txBody>
      </p:sp>
      <p:sp>
        <p:nvSpPr>
          <p:cNvPr id="145" name="object 145"/>
          <p:cNvSpPr/>
          <p:nvPr/>
        </p:nvSpPr>
        <p:spPr>
          <a:xfrm>
            <a:off x="2846197" y="3943984"/>
            <a:ext cx="6985" cy="3810"/>
          </a:xfrm>
          <a:custGeom>
            <a:avLst/>
            <a:gdLst/>
            <a:ahLst/>
            <a:cxnLst/>
            <a:rect l="l" t="t" r="r" b="b"/>
            <a:pathLst>
              <a:path w="6985" h="3810">
                <a:moveTo>
                  <a:pt x="6730" y="0"/>
                </a:moveTo>
                <a:lnTo>
                  <a:pt x="634" y="0"/>
                </a:lnTo>
                <a:lnTo>
                  <a:pt x="0" y="1396"/>
                </a:lnTo>
                <a:lnTo>
                  <a:pt x="2666" y="3428"/>
                </a:lnTo>
                <a:lnTo>
                  <a:pt x="6730" y="0"/>
                </a:lnTo>
                <a:close/>
              </a:path>
            </a:pathLst>
          </a:custGeom>
          <a:solidFill>
            <a:srgbClr val="FF0000"/>
          </a:solidFill>
        </p:spPr>
        <p:txBody>
          <a:bodyPr wrap="square" lIns="0" tIns="0" rIns="0" bIns="0" rtlCol="0"/>
          <a:lstStyle/>
          <a:p>
            <a:endParaRPr/>
          </a:p>
        </p:txBody>
      </p:sp>
      <p:sp>
        <p:nvSpPr>
          <p:cNvPr id="146" name="object 146"/>
          <p:cNvSpPr/>
          <p:nvPr/>
        </p:nvSpPr>
        <p:spPr>
          <a:xfrm>
            <a:off x="10231755" y="3943984"/>
            <a:ext cx="6985" cy="3810"/>
          </a:xfrm>
          <a:custGeom>
            <a:avLst/>
            <a:gdLst/>
            <a:ahLst/>
            <a:cxnLst/>
            <a:rect l="l" t="t" r="r" b="b"/>
            <a:pathLst>
              <a:path w="6984" h="3810">
                <a:moveTo>
                  <a:pt x="6096" y="0"/>
                </a:moveTo>
                <a:lnTo>
                  <a:pt x="0" y="0"/>
                </a:lnTo>
                <a:lnTo>
                  <a:pt x="4064" y="3428"/>
                </a:lnTo>
                <a:lnTo>
                  <a:pt x="6730" y="1396"/>
                </a:lnTo>
                <a:lnTo>
                  <a:pt x="6096" y="0"/>
                </a:lnTo>
                <a:close/>
              </a:path>
            </a:pathLst>
          </a:custGeom>
          <a:solidFill>
            <a:srgbClr val="FF0000"/>
          </a:solidFill>
        </p:spPr>
        <p:txBody>
          <a:bodyPr wrap="square" lIns="0" tIns="0" rIns="0" bIns="0" rtlCol="0"/>
          <a:lstStyle/>
          <a:p>
            <a:endParaRPr/>
          </a:p>
        </p:txBody>
      </p:sp>
      <p:sp>
        <p:nvSpPr>
          <p:cNvPr id="147" name="object 147"/>
          <p:cNvSpPr/>
          <p:nvPr/>
        </p:nvSpPr>
        <p:spPr>
          <a:xfrm>
            <a:off x="10239629" y="3941445"/>
            <a:ext cx="4445" cy="6350"/>
          </a:xfrm>
          <a:custGeom>
            <a:avLst/>
            <a:gdLst/>
            <a:ahLst/>
            <a:cxnLst/>
            <a:rect l="l" t="t" r="r" b="b"/>
            <a:pathLst>
              <a:path w="4445" h="6350">
                <a:moveTo>
                  <a:pt x="4318" y="0"/>
                </a:moveTo>
                <a:lnTo>
                  <a:pt x="2159" y="1650"/>
                </a:lnTo>
                <a:lnTo>
                  <a:pt x="0" y="5587"/>
                </a:lnTo>
                <a:lnTo>
                  <a:pt x="253" y="5968"/>
                </a:lnTo>
                <a:lnTo>
                  <a:pt x="4318" y="0"/>
                </a:lnTo>
                <a:close/>
              </a:path>
            </a:pathLst>
          </a:custGeom>
          <a:solidFill>
            <a:srgbClr val="FF0000"/>
          </a:solidFill>
        </p:spPr>
        <p:txBody>
          <a:bodyPr wrap="square" lIns="0" tIns="0" rIns="0" bIns="0" rtlCol="0"/>
          <a:lstStyle/>
          <a:p>
            <a:endParaRPr/>
          </a:p>
        </p:txBody>
      </p:sp>
      <p:sp>
        <p:nvSpPr>
          <p:cNvPr id="148" name="object 148"/>
          <p:cNvSpPr/>
          <p:nvPr/>
        </p:nvSpPr>
        <p:spPr>
          <a:xfrm>
            <a:off x="2845054" y="3946271"/>
            <a:ext cx="1270" cy="0"/>
          </a:xfrm>
          <a:custGeom>
            <a:avLst/>
            <a:gdLst/>
            <a:ahLst/>
            <a:cxnLst/>
            <a:rect l="l" t="t" r="r" b="b"/>
            <a:pathLst>
              <a:path w="1269">
                <a:moveTo>
                  <a:pt x="0" y="0"/>
                </a:moveTo>
                <a:lnTo>
                  <a:pt x="1143" y="0"/>
                </a:lnTo>
              </a:path>
            </a:pathLst>
          </a:custGeom>
          <a:ln w="3175">
            <a:solidFill>
              <a:srgbClr val="FF0000"/>
            </a:solidFill>
          </a:ln>
        </p:spPr>
        <p:txBody>
          <a:bodyPr wrap="square" lIns="0" tIns="0" rIns="0" bIns="0" rtlCol="0"/>
          <a:lstStyle/>
          <a:p>
            <a:endParaRPr/>
          </a:p>
        </p:txBody>
      </p:sp>
      <p:sp>
        <p:nvSpPr>
          <p:cNvPr id="149" name="object 149"/>
          <p:cNvSpPr/>
          <p:nvPr/>
        </p:nvSpPr>
        <p:spPr>
          <a:xfrm>
            <a:off x="10238613" y="3945254"/>
            <a:ext cx="1270" cy="2540"/>
          </a:xfrm>
          <a:custGeom>
            <a:avLst/>
            <a:gdLst/>
            <a:ahLst/>
            <a:cxnLst/>
            <a:rect l="l" t="t" r="r" b="b"/>
            <a:pathLst>
              <a:path w="1270" h="2539">
                <a:moveTo>
                  <a:pt x="0" y="0"/>
                </a:moveTo>
                <a:lnTo>
                  <a:pt x="888" y="2032"/>
                </a:lnTo>
                <a:lnTo>
                  <a:pt x="1015" y="1778"/>
                </a:lnTo>
                <a:lnTo>
                  <a:pt x="0" y="0"/>
                </a:lnTo>
                <a:close/>
              </a:path>
            </a:pathLst>
          </a:custGeom>
          <a:solidFill>
            <a:srgbClr val="FF0000"/>
          </a:solidFill>
        </p:spPr>
        <p:txBody>
          <a:bodyPr wrap="square" lIns="0" tIns="0" rIns="0" bIns="0" rtlCol="0"/>
          <a:lstStyle/>
          <a:p>
            <a:endParaRPr/>
          </a:p>
        </p:txBody>
      </p:sp>
      <p:sp>
        <p:nvSpPr>
          <p:cNvPr id="150" name="object 150"/>
          <p:cNvSpPr/>
          <p:nvPr/>
        </p:nvSpPr>
        <p:spPr>
          <a:xfrm>
            <a:off x="2842895" y="3943096"/>
            <a:ext cx="3175" cy="4445"/>
          </a:xfrm>
          <a:custGeom>
            <a:avLst/>
            <a:gdLst/>
            <a:ahLst/>
            <a:cxnLst/>
            <a:rect l="l" t="t" r="r" b="b"/>
            <a:pathLst>
              <a:path w="3175" h="4445">
                <a:moveTo>
                  <a:pt x="0" y="0"/>
                </a:moveTo>
                <a:lnTo>
                  <a:pt x="2159" y="3936"/>
                </a:lnTo>
                <a:lnTo>
                  <a:pt x="3175" y="2158"/>
                </a:lnTo>
                <a:lnTo>
                  <a:pt x="0" y="0"/>
                </a:lnTo>
                <a:close/>
              </a:path>
            </a:pathLst>
          </a:custGeom>
          <a:solidFill>
            <a:srgbClr val="FF0000"/>
          </a:solidFill>
        </p:spPr>
        <p:txBody>
          <a:bodyPr wrap="square" lIns="0" tIns="0" rIns="0" bIns="0" rtlCol="0"/>
          <a:lstStyle/>
          <a:p>
            <a:endParaRPr/>
          </a:p>
        </p:txBody>
      </p:sp>
      <p:sp>
        <p:nvSpPr>
          <p:cNvPr id="151" name="object 151"/>
          <p:cNvSpPr/>
          <p:nvPr/>
        </p:nvSpPr>
        <p:spPr>
          <a:xfrm>
            <a:off x="10238613" y="3943096"/>
            <a:ext cx="3175" cy="4445"/>
          </a:xfrm>
          <a:custGeom>
            <a:avLst/>
            <a:gdLst/>
            <a:ahLst/>
            <a:cxnLst/>
            <a:rect l="l" t="t" r="r" b="b"/>
            <a:pathLst>
              <a:path w="3175" h="4445">
                <a:moveTo>
                  <a:pt x="3175" y="0"/>
                </a:moveTo>
                <a:lnTo>
                  <a:pt x="0" y="2158"/>
                </a:lnTo>
                <a:lnTo>
                  <a:pt x="1015" y="3936"/>
                </a:lnTo>
                <a:lnTo>
                  <a:pt x="3175" y="0"/>
                </a:lnTo>
                <a:close/>
              </a:path>
            </a:pathLst>
          </a:custGeom>
          <a:solidFill>
            <a:srgbClr val="FF0000"/>
          </a:solidFill>
        </p:spPr>
        <p:txBody>
          <a:bodyPr wrap="square" lIns="0" tIns="0" rIns="0" bIns="0" rtlCol="0"/>
          <a:lstStyle/>
          <a:p>
            <a:endParaRPr/>
          </a:p>
        </p:txBody>
      </p:sp>
      <p:sp>
        <p:nvSpPr>
          <p:cNvPr id="152" name="object 152"/>
          <p:cNvSpPr/>
          <p:nvPr/>
        </p:nvSpPr>
        <p:spPr>
          <a:xfrm>
            <a:off x="2840735" y="3938904"/>
            <a:ext cx="23495" cy="6350"/>
          </a:xfrm>
          <a:custGeom>
            <a:avLst/>
            <a:gdLst/>
            <a:ahLst/>
            <a:cxnLst/>
            <a:rect l="l" t="t" r="r" b="b"/>
            <a:pathLst>
              <a:path w="23494" h="6350">
                <a:moveTo>
                  <a:pt x="23113" y="0"/>
                </a:moveTo>
                <a:lnTo>
                  <a:pt x="0" y="0"/>
                </a:lnTo>
                <a:lnTo>
                  <a:pt x="2158" y="4191"/>
                </a:lnTo>
                <a:lnTo>
                  <a:pt x="5333" y="6350"/>
                </a:lnTo>
                <a:lnTo>
                  <a:pt x="6095" y="5080"/>
                </a:lnTo>
                <a:lnTo>
                  <a:pt x="9143" y="5080"/>
                </a:lnTo>
                <a:lnTo>
                  <a:pt x="23113" y="0"/>
                </a:lnTo>
                <a:close/>
              </a:path>
            </a:pathLst>
          </a:custGeom>
          <a:solidFill>
            <a:srgbClr val="FF0000"/>
          </a:solidFill>
        </p:spPr>
        <p:txBody>
          <a:bodyPr wrap="square" lIns="0" tIns="0" rIns="0" bIns="0" rtlCol="0"/>
          <a:lstStyle/>
          <a:p>
            <a:endParaRPr/>
          </a:p>
        </p:txBody>
      </p:sp>
      <p:sp>
        <p:nvSpPr>
          <p:cNvPr id="153" name="object 153"/>
          <p:cNvSpPr/>
          <p:nvPr/>
        </p:nvSpPr>
        <p:spPr>
          <a:xfrm>
            <a:off x="6921754" y="3773678"/>
            <a:ext cx="3355340" cy="172085"/>
          </a:xfrm>
          <a:custGeom>
            <a:avLst/>
            <a:gdLst/>
            <a:ahLst/>
            <a:cxnLst/>
            <a:rect l="l" t="t" r="r" b="b"/>
            <a:pathLst>
              <a:path w="3355340" h="172085">
                <a:moveTo>
                  <a:pt x="1847088" y="0"/>
                </a:moveTo>
                <a:lnTo>
                  <a:pt x="0" y="0"/>
                </a:lnTo>
                <a:lnTo>
                  <a:pt x="185927" y="3810"/>
                </a:lnTo>
                <a:lnTo>
                  <a:pt x="368807" y="3810"/>
                </a:lnTo>
                <a:lnTo>
                  <a:pt x="1231392" y="17780"/>
                </a:lnTo>
                <a:lnTo>
                  <a:pt x="1392936" y="24130"/>
                </a:lnTo>
                <a:lnTo>
                  <a:pt x="1548384" y="27940"/>
                </a:lnTo>
                <a:lnTo>
                  <a:pt x="2121280" y="48260"/>
                </a:lnTo>
                <a:lnTo>
                  <a:pt x="2249297" y="58420"/>
                </a:lnTo>
                <a:lnTo>
                  <a:pt x="2371217" y="63500"/>
                </a:lnTo>
                <a:lnTo>
                  <a:pt x="2599817" y="76327"/>
                </a:lnTo>
                <a:lnTo>
                  <a:pt x="2703449" y="85217"/>
                </a:lnTo>
                <a:lnTo>
                  <a:pt x="2797937" y="91567"/>
                </a:lnTo>
                <a:lnTo>
                  <a:pt x="2889377" y="100457"/>
                </a:lnTo>
                <a:lnTo>
                  <a:pt x="2971673" y="109347"/>
                </a:lnTo>
                <a:lnTo>
                  <a:pt x="3044825" y="119507"/>
                </a:lnTo>
                <a:lnTo>
                  <a:pt x="3111880" y="124587"/>
                </a:lnTo>
                <a:lnTo>
                  <a:pt x="3218561" y="143637"/>
                </a:lnTo>
                <a:lnTo>
                  <a:pt x="3258185" y="152527"/>
                </a:lnTo>
                <a:lnTo>
                  <a:pt x="3291713" y="161417"/>
                </a:lnTo>
                <a:lnTo>
                  <a:pt x="3288665" y="161417"/>
                </a:lnTo>
                <a:lnTo>
                  <a:pt x="3313049" y="170307"/>
                </a:lnTo>
                <a:lnTo>
                  <a:pt x="3316097" y="170307"/>
                </a:lnTo>
                <a:lnTo>
                  <a:pt x="3316859" y="171577"/>
                </a:lnTo>
                <a:lnTo>
                  <a:pt x="3320034" y="169418"/>
                </a:lnTo>
                <a:lnTo>
                  <a:pt x="3322193" y="165227"/>
                </a:lnTo>
                <a:lnTo>
                  <a:pt x="3354959" y="165227"/>
                </a:lnTo>
                <a:lnTo>
                  <a:pt x="3349625" y="152527"/>
                </a:lnTo>
                <a:lnTo>
                  <a:pt x="3303904" y="124587"/>
                </a:lnTo>
                <a:lnTo>
                  <a:pt x="3224656" y="106807"/>
                </a:lnTo>
                <a:lnTo>
                  <a:pt x="3175889" y="97917"/>
                </a:lnTo>
                <a:lnTo>
                  <a:pt x="2974721" y="69977"/>
                </a:lnTo>
                <a:lnTo>
                  <a:pt x="2892425" y="63500"/>
                </a:lnTo>
                <a:lnTo>
                  <a:pt x="2706497" y="45720"/>
                </a:lnTo>
                <a:lnTo>
                  <a:pt x="2490089" y="33020"/>
                </a:lnTo>
                <a:lnTo>
                  <a:pt x="2374265" y="24130"/>
                </a:lnTo>
                <a:lnTo>
                  <a:pt x="1847088" y="0"/>
                </a:lnTo>
                <a:close/>
              </a:path>
            </a:pathLst>
          </a:custGeom>
          <a:solidFill>
            <a:srgbClr val="FF0000"/>
          </a:solidFill>
        </p:spPr>
        <p:txBody>
          <a:bodyPr wrap="square" lIns="0" tIns="0" rIns="0" bIns="0" rtlCol="0"/>
          <a:lstStyle/>
          <a:p>
            <a:endParaRPr/>
          </a:p>
        </p:txBody>
      </p:sp>
      <p:sp>
        <p:nvSpPr>
          <p:cNvPr id="154" name="object 154"/>
          <p:cNvSpPr/>
          <p:nvPr/>
        </p:nvSpPr>
        <p:spPr>
          <a:xfrm>
            <a:off x="2840735" y="3941445"/>
            <a:ext cx="1905" cy="2540"/>
          </a:xfrm>
          <a:custGeom>
            <a:avLst/>
            <a:gdLst/>
            <a:ahLst/>
            <a:cxnLst/>
            <a:rect l="l" t="t" r="r" b="b"/>
            <a:pathLst>
              <a:path w="1905" h="2539">
                <a:moveTo>
                  <a:pt x="0" y="0"/>
                </a:moveTo>
                <a:lnTo>
                  <a:pt x="1777" y="2539"/>
                </a:lnTo>
                <a:lnTo>
                  <a:pt x="1143" y="888"/>
                </a:lnTo>
                <a:lnTo>
                  <a:pt x="0" y="0"/>
                </a:lnTo>
                <a:close/>
              </a:path>
            </a:pathLst>
          </a:custGeom>
          <a:solidFill>
            <a:srgbClr val="FF0000"/>
          </a:solidFill>
        </p:spPr>
        <p:txBody>
          <a:bodyPr wrap="square" lIns="0" tIns="0" rIns="0" bIns="0" rtlCol="0"/>
          <a:lstStyle/>
          <a:p>
            <a:endParaRPr/>
          </a:p>
        </p:txBody>
      </p:sp>
      <p:sp>
        <p:nvSpPr>
          <p:cNvPr id="155" name="object 155"/>
          <p:cNvSpPr/>
          <p:nvPr/>
        </p:nvSpPr>
        <p:spPr>
          <a:xfrm>
            <a:off x="2840735" y="3938904"/>
            <a:ext cx="2540" cy="4445"/>
          </a:xfrm>
          <a:custGeom>
            <a:avLst/>
            <a:gdLst/>
            <a:ahLst/>
            <a:cxnLst/>
            <a:rect l="l" t="t" r="r" b="b"/>
            <a:pathLst>
              <a:path w="2539" h="4445">
                <a:moveTo>
                  <a:pt x="0" y="0"/>
                </a:moveTo>
                <a:lnTo>
                  <a:pt x="1143" y="3429"/>
                </a:lnTo>
                <a:lnTo>
                  <a:pt x="2158" y="4191"/>
                </a:lnTo>
                <a:lnTo>
                  <a:pt x="0" y="0"/>
                </a:lnTo>
                <a:close/>
              </a:path>
            </a:pathLst>
          </a:custGeom>
          <a:solidFill>
            <a:srgbClr val="FF0000"/>
          </a:solidFill>
        </p:spPr>
        <p:txBody>
          <a:bodyPr wrap="square" lIns="0" tIns="0" rIns="0" bIns="0" rtlCol="0"/>
          <a:lstStyle/>
          <a:p>
            <a:endParaRPr/>
          </a:p>
        </p:txBody>
      </p:sp>
      <p:sp>
        <p:nvSpPr>
          <p:cNvPr id="156" name="object 156"/>
          <p:cNvSpPr/>
          <p:nvPr/>
        </p:nvSpPr>
        <p:spPr>
          <a:xfrm>
            <a:off x="10241788" y="3938904"/>
            <a:ext cx="2540" cy="4445"/>
          </a:xfrm>
          <a:custGeom>
            <a:avLst/>
            <a:gdLst/>
            <a:ahLst/>
            <a:cxnLst/>
            <a:rect l="l" t="t" r="r" b="b"/>
            <a:pathLst>
              <a:path w="2540" h="4445">
                <a:moveTo>
                  <a:pt x="2158" y="0"/>
                </a:moveTo>
                <a:lnTo>
                  <a:pt x="0" y="4191"/>
                </a:lnTo>
                <a:lnTo>
                  <a:pt x="2158" y="2540"/>
                </a:lnTo>
                <a:lnTo>
                  <a:pt x="2158" y="0"/>
                </a:lnTo>
                <a:close/>
              </a:path>
            </a:pathLst>
          </a:custGeom>
          <a:solidFill>
            <a:srgbClr val="FF0000"/>
          </a:solidFill>
        </p:spPr>
        <p:txBody>
          <a:bodyPr wrap="square" lIns="0" tIns="0" rIns="0" bIns="0" rtlCol="0"/>
          <a:lstStyle/>
          <a:p>
            <a:endParaRPr/>
          </a:p>
        </p:txBody>
      </p:sp>
      <p:sp>
        <p:nvSpPr>
          <p:cNvPr id="157" name="object 157"/>
          <p:cNvSpPr/>
          <p:nvPr/>
        </p:nvSpPr>
        <p:spPr>
          <a:xfrm>
            <a:off x="2840735" y="3941445"/>
            <a:ext cx="1270" cy="1270"/>
          </a:xfrm>
          <a:custGeom>
            <a:avLst/>
            <a:gdLst/>
            <a:ahLst/>
            <a:cxnLst/>
            <a:rect l="l" t="t" r="r" b="b"/>
            <a:pathLst>
              <a:path w="1269" h="1270">
                <a:moveTo>
                  <a:pt x="888" y="0"/>
                </a:moveTo>
                <a:lnTo>
                  <a:pt x="0" y="0"/>
                </a:lnTo>
                <a:lnTo>
                  <a:pt x="1143" y="888"/>
                </a:lnTo>
                <a:lnTo>
                  <a:pt x="888" y="0"/>
                </a:lnTo>
                <a:close/>
              </a:path>
            </a:pathLst>
          </a:custGeom>
          <a:solidFill>
            <a:srgbClr val="FF0000"/>
          </a:solidFill>
        </p:spPr>
        <p:txBody>
          <a:bodyPr wrap="square" lIns="0" tIns="0" rIns="0" bIns="0" rtlCol="0"/>
          <a:lstStyle/>
          <a:p>
            <a:endParaRPr/>
          </a:p>
        </p:txBody>
      </p:sp>
      <p:sp>
        <p:nvSpPr>
          <p:cNvPr id="158" name="object 158"/>
          <p:cNvSpPr/>
          <p:nvPr/>
        </p:nvSpPr>
        <p:spPr>
          <a:xfrm>
            <a:off x="5614289" y="3740022"/>
            <a:ext cx="1859280" cy="0"/>
          </a:xfrm>
          <a:custGeom>
            <a:avLst/>
            <a:gdLst/>
            <a:ahLst/>
            <a:cxnLst/>
            <a:rect l="l" t="t" r="r" b="b"/>
            <a:pathLst>
              <a:path w="1859279">
                <a:moveTo>
                  <a:pt x="0" y="0"/>
                </a:moveTo>
                <a:lnTo>
                  <a:pt x="1859153" y="0"/>
                </a:lnTo>
              </a:path>
            </a:pathLst>
          </a:custGeom>
          <a:ln w="6350">
            <a:solidFill>
              <a:srgbClr val="FF0000"/>
            </a:solidFill>
          </a:ln>
        </p:spPr>
        <p:txBody>
          <a:bodyPr wrap="square" lIns="0" tIns="0" rIns="0" bIns="0" rtlCol="0"/>
          <a:lstStyle/>
          <a:p>
            <a:endParaRPr/>
          </a:p>
        </p:txBody>
      </p:sp>
      <p:sp>
        <p:nvSpPr>
          <p:cNvPr id="159" name="Rectangle 158">
            <a:extLst>
              <a:ext uri="{FF2B5EF4-FFF2-40B4-BE49-F238E27FC236}">
                <a16:creationId xmlns:a16="http://schemas.microsoft.com/office/drawing/2014/main" id="{07AD0917-C34C-A640-9F4D-B53A329AE063}"/>
              </a:ext>
            </a:extLst>
          </p:cNvPr>
          <p:cNvSpPr/>
          <p:nvPr/>
        </p:nvSpPr>
        <p:spPr>
          <a:xfrm>
            <a:off x="796776" y="5778868"/>
            <a:ext cx="10685029" cy="67197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99085" indent="-286385">
              <a:lnSpc>
                <a:spcPct val="100000"/>
              </a:lnSpc>
              <a:spcBef>
                <a:spcPts val="1590"/>
              </a:spcBef>
              <a:buClr>
                <a:srgbClr val="859AA9"/>
              </a:buClr>
              <a:buChar char="•"/>
              <a:tabLst>
                <a:tab pos="299085" algn="l"/>
                <a:tab pos="299720" algn="l"/>
              </a:tabLst>
            </a:pPr>
            <a:r>
              <a:rPr lang="en-US">
                <a:latin typeface="Arial"/>
                <a:cs typeface="Arial"/>
              </a:rPr>
              <a:t>A </a:t>
            </a:r>
            <a:r>
              <a:rPr lang="en-US" spc="-5">
                <a:latin typeface="Arial"/>
                <a:cs typeface="Arial"/>
              </a:rPr>
              <a:t>single change </a:t>
            </a:r>
            <a:r>
              <a:rPr lang="en-US">
                <a:latin typeface="Arial"/>
                <a:cs typeface="Arial"/>
              </a:rPr>
              <a:t>to </a:t>
            </a:r>
            <a:r>
              <a:rPr lang="en-US" spc="-5">
                <a:latin typeface="Arial"/>
                <a:cs typeface="Arial"/>
              </a:rPr>
              <a:t>the basic string leads </a:t>
            </a:r>
            <a:r>
              <a:rPr lang="en-US">
                <a:latin typeface="Arial"/>
                <a:cs typeface="Arial"/>
              </a:rPr>
              <a:t>to </a:t>
            </a:r>
            <a:r>
              <a:rPr lang="en-US" spc="-5">
                <a:latin typeface="Arial"/>
                <a:cs typeface="Arial"/>
              </a:rPr>
              <a:t>an entirely different outcome in </a:t>
            </a:r>
            <a:r>
              <a:rPr lang="en-US">
                <a:latin typeface="Arial"/>
                <a:cs typeface="Arial"/>
              </a:rPr>
              <a:t>form of SHA-256</a:t>
            </a:r>
            <a:r>
              <a:rPr lang="en-US" spc="-240">
                <a:latin typeface="Arial"/>
                <a:cs typeface="Arial"/>
              </a:rPr>
              <a:t> </a:t>
            </a:r>
            <a:r>
              <a:rPr lang="en-US" spc="-5">
                <a:latin typeface="Arial"/>
                <a:cs typeface="Arial"/>
              </a:rPr>
              <a:t>hash</a:t>
            </a:r>
            <a:endParaRPr lang="en-US">
              <a:latin typeface="Arial"/>
              <a:cs typeface="Arial"/>
            </a:endParaRPr>
          </a:p>
          <a:p>
            <a:pPr marL="299085" indent="-286385">
              <a:lnSpc>
                <a:spcPct val="100000"/>
              </a:lnSpc>
              <a:spcBef>
                <a:spcPts val="200"/>
              </a:spcBef>
              <a:buClr>
                <a:srgbClr val="859AA9"/>
              </a:buClr>
              <a:buChar char="•"/>
              <a:tabLst>
                <a:tab pos="299085" algn="l"/>
                <a:tab pos="299720" algn="l"/>
              </a:tabLst>
            </a:pPr>
            <a:r>
              <a:rPr lang="en-US">
                <a:latin typeface="Arial"/>
                <a:cs typeface="Arial"/>
              </a:rPr>
              <a:t>It took </a:t>
            </a:r>
            <a:r>
              <a:rPr lang="en-US" spc="-5">
                <a:latin typeface="Arial"/>
                <a:cs typeface="Arial"/>
              </a:rPr>
              <a:t>4,251 </a:t>
            </a:r>
            <a:r>
              <a:rPr lang="en-US">
                <a:latin typeface="Arial"/>
                <a:cs typeface="Arial"/>
              </a:rPr>
              <a:t>tries to </a:t>
            </a:r>
            <a:r>
              <a:rPr lang="en-US" spc="-5">
                <a:latin typeface="Arial"/>
                <a:cs typeface="Arial"/>
              </a:rPr>
              <a:t>find a variation </a:t>
            </a:r>
            <a:r>
              <a:rPr lang="en-US">
                <a:latin typeface="Arial"/>
                <a:cs typeface="Arial"/>
              </a:rPr>
              <a:t>starting </a:t>
            </a:r>
            <a:r>
              <a:rPr lang="en-US" spc="-10">
                <a:latin typeface="Arial"/>
                <a:cs typeface="Arial"/>
              </a:rPr>
              <a:t>with </a:t>
            </a:r>
            <a:r>
              <a:rPr lang="en-US" spc="-5">
                <a:latin typeface="Arial"/>
                <a:cs typeface="Arial"/>
              </a:rPr>
              <a:t>“0000” in SHA-256</a:t>
            </a:r>
            <a:r>
              <a:rPr lang="en-US" spc="-160">
                <a:latin typeface="Arial"/>
                <a:cs typeface="Arial"/>
              </a:rPr>
              <a:t> </a:t>
            </a:r>
            <a:r>
              <a:rPr lang="en-US" spc="-5">
                <a:latin typeface="Arial"/>
                <a:cs typeface="Arial"/>
              </a:rPr>
              <a:t>hash</a:t>
            </a:r>
            <a:endParaRPr lang="en-US">
              <a:latin typeface="Arial"/>
              <a:cs typeface="Arial"/>
            </a:endParaRPr>
          </a:p>
        </p:txBody>
      </p:sp>
    </p:spTree>
    <p:extLst>
      <p:ext uri="{BB962C8B-B14F-4D97-AF65-F5344CB8AC3E}">
        <p14:creationId xmlns:p14="http://schemas.microsoft.com/office/powerpoint/2010/main" val="4008294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440" y="-45648"/>
            <a:ext cx="11597619" cy="1613006"/>
          </a:xfrm>
          <a:prstGeom prst="rect">
            <a:avLst/>
          </a:prstGeom>
        </p:spPr>
        <p:txBody>
          <a:bodyPr vert="horz" wrap="square" lIns="0" tIns="0" rIns="0" bIns="0" rtlCol="0">
            <a:spAutoFit/>
          </a:bodyPr>
          <a:lstStyle/>
          <a:p>
            <a:pPr marL="12700">
              <a:lnSpc>
                <a:spcPct val="100000"/>
              </a:lnSpc>
            </a:pPr>
            <a:r>
              <a:rPr b="0">
                <a:solidFill>
                  <a:schemeClr val="tx1"/>
                </a:solidFill>
                <a:latin typeface="Arial"/>
                <a:cs typeface="Arial"/>
              </a:rPr>
              <a:t>Rewards and </a:t>
            </a:r>
            <a:r>
              <a:rPr b="0" spc="-5">
                <a:solidFill>
                  <a:schemeClr val="tx1"/>
                </a:solidFill>
                <a:latin typeface="Arial"/>
                <a:cs typeface="Arial"/>
              </a:rPr>
              <a:t>incentivization </a:t>
            </a:r>
            <a:r>
              <a:rPr b="0">
                <a:solidFill>
                  <a:schemeClr val="tx1"/>
                </a:solidFill>
                <a:latin typeface="Arial"/>
                <a:cs typeface="Arial"/>
              </a:rPr>
              <a:t>– important </a:t>
            </a:r>
            <a:r>
              <a:rPr b="0" spc="5">
                <a:solidFill>
                  <a:schemeClr val="tx1"/>
                </a:solidFill>
                <a:latin typeface="Arial"/>
                <a:cs typeface="Arial"/>
              </a:rPr>
              <a:t>for</a:t>
            </a:r>
            <a:r>
              <a:rPr b="0" spc="-75">
                <a:solidFill>
                  <a:schemeClr val="tx1"/>
                </a:solidFill>
                <a:latin typeface="Arial"/>
                <a:cs typeface="Arial"/>
              </a:rPr>
              <a:t> </a:t>
            </a:r>
            <a:r>
              <a:rPr b="0" spc="-5">
                <a:solidFill>
                  <a:schemeClr val="tx1"/>
                </a:solidFill>
                <a:latin typeface="Arial"/>
                <a:cs typeface="Arial"/>
              </a:rPr>
              <a:t>consensus</a:t>
            </a:r>
          </a:p>
        </p:txBody>
      </p:sp>
      <p:sp>
        <p:nvSpPr>
          <p:cNvPr id="3" name="object 3"/>
          <p:cNvSpPr txBox="1">
            <a:spLocks noGrp="1"/>
          </p:cNvSpPr>
          <p:nvPr>
            <p:ph sz="half" idx="2"/>
          </p:nvPr>
        </p:nvSpPr>
        <p:spPr>
          <a:xfrm>
            <a:off x="842873" y="1362075"/>
            <a:ext cx="5329555" cy="4820230"/>
          </a:xfrm>
          <a:prstGeom prst="rect">
            <a:avLst/>
          </a:prstGeom>
        </p:spPr>
        <p:txBody>
          <a:bodyPr vert="horz" wrap="square" lIns="0" tIns="0" rIns="0" bIns="0" rtlCol="0">
            <a:spAutoFit/>
          </a:bodyPr>
          <a:lstStyle/>
          <a:p>
            <a:pPr marL="299085" marR="600075" indent="-286385">
              <a:lnSpc>
                <a:spcPct val="110000"/>
              </a:lnSpc>
              <a:buClr>
                <a:srgbClr val="859AA9"/>
              </a:buClr>
              <a:buChar char="•"/>
              <a:tabLst>
                <a:tab pos="299085" algn="l"/>
                <a:tab pos="299720" algn="l"/>
              </a:tabLst>
            </a:pPr>
            <a:r>
              <a:t>Whoever </a:t>
            </a:r>
            <a:r>
              <a:rPr spc="-5"/>
              <a:t>solved </a:t>
            </a:r>
            <a:r>
              <a:t>the </a:t>
            </a:r>
            <a:r>
              <a:rPr spc="-5"/>
              <a:t>block and found </a:t>
            </a:r>
            <a:r>
              <a:rPr sz="1800" spc="-5"/>
              <a:t>the</a:t>
            </a:r>
            <a:r>
              <a:rPr sz="1800" spc="-195"/>
              <a:t> </a:t>
            </a:r>
            <a:r>
              <a:rPr sz="1800" spc="-5"/>
              <a:t>right  nonce </a:t>
            </a:r>
            <a:r>
              <a:rPr sz="1800"/>
              <a:t>gets</a:t>
            </a:r>
            <a:r>
              <a:rPr sz="1800" spc="-185"/>
              <a:t> </a:t>
            </a:r>
            <a:r>
              <a:rPr sz="1800" spc="-5"/>
              <a:t>rewarded</a:t>
            </a:r>
          </a:p>
          <a:p>
            <a:pPr marL="299085" marR="5080" indent="-286385">
              <a:lnSpc>
                <a:spcPct val="110000"/>
              </a:lnSpc>
              <a:buClr>
                <a:srgbClr val="859AA9"/>
              </a:buClr>
              <a:buChar char="•"/>
              <a:tabLst>
                <a:tab pos="299085" algn="l"/>
                <a:tab pos="299720" algn="l"/>
              </a:tabLst>
            </a:pPr>
            <a:r>
              <a:rPr sz="1800"/>
              <a:t>As </a:t>
            </a:r>
            <a:r>
              <a:rPr sz="1800" spc="-5"/>
              <a:t>bitcoin is a coin-based transaction </a:t>
            </a:r>
            <a:r>
              <a:rPr sz="1800" spc="-10"/>
              <a:t>network,</a:t>
            </a:r>
            <a:r>
              <a:rPr sz="1800" spc="-90"/>
              <a:t> </a:t>
            </a:r>
            <a:r>
              <a:rPr sz="1800" spc="-5"/>
              <a:t>new  coins gets issued </a:t>
            </a:r>
            <a:r>
              <a:rPr sz="1800"/>
              <a:t>to the successful </a:t>
            </a:r>
            <a:r>
              <a:rPr sz="1800" spc="-5"/>
              <a:t>miner (i.e. </a:t>
            </a:r>
            <a:r>
              <a:rPr sz="1800"/>
              <a:t>to  the </a:t>
            </a:r>
            <a:r>
              <a:rPr sz="1800" spc="-5"/>
              <a:t>Bitcoin</a:t>
            </a:r>
            <a:r>
              <a:rPr sz="1800" spc="-235"/>
              <a:t> </a:t>
            </a:r>
            <a:r>
              <a:rPr sz="1800"/>
              <a:t>system)</a:t>
            </a:r>
          </a:p>
          <a:p>
            <a:pPr marL="299085" marR="238760" indent="-286385">
              <a:lnSpc>
                <a:spcPct val="110000"/>
              </a:lnSpc>
              <a:buClr>
                <a:srgbClr val="859AA9"/>
              </a:buClr>
              <a:buChar char="•"/>
              <a:tabLst>
                <a:tab pos="299085" algn="l"/>
                <a:tab pos="299720" algn="l"/>
              </a:tabLst>
            </a:pPr>
            <a:r>
              <a:rPr sz="1800" spc="-5"/>
              <a:t>This </a:t>
            </a:r>
            <a:r>
              <a:rPr sz="1800" spc="-10"/>
              <a:t>reward </a:t>
            </a:r>
            <a:r>
              <a:rPr sz="1800" spc="-5"/>
              <a:t>is a </a:t>
            </a:r>
            <a:r>
              <a:rPr sz="1800"/>
              <a:t>compensation for the</a:t>
            </a:r>
            <a:r>
              <a:rPr sz="1800" spc="-200"/>
              <a:t> </a:t>
            </a:r>
            <a:r>
              <a:rPr sz="1800"/>
              <a:t>successful  </a:t>
            </a:r>
            <a:r>
              <a:rPr sz="1800" spc="-5"/>
              <a:t>miner (node) </a:t>
            </a:r>
            <a:r>
              <a:rPr sz="1800"/>
              <a:t>for using </a:t>
            </a:r>
            <a:r>
              <a:rPr sz="1800" spc="-5"/>
              <a:t>a </a:t>
            </a:r>
            <a:r>
              <a:rPr sz="1800"/>
              <a:t>significant </a:t>
            </a:r>
            <a:r>
              <a:rPr sz="1800" spc="-5"/>
              <a:t>amount </a:t>
            </a:r>
            <a:r>
              <a:rPr sz="1800"/>
              <a:t>of  computational </a:t>
            </a:r>
            <a:r>
              <a:rPr sz="1800" spc="-10"/>
              <a:t>power </a:t>
            </a:r>
            <a:r>
              <a:rPr sz="1800"/>
              <a:t>(especially </a:t>
            </a:r>
            <a:r>
              <a:rPr sz="1800" spc="-10"/>
              <a:t>hardware </a:t>
            </a:r>
            <a:r>
              <a:rPr sz="1800"/>
              <a:t>and  </a:t>
            </a:r>
            <a:r>
              <a:rPr sz="1800" spc="-5"/>
              <a:t>electric power) </a:t>
            </a:r>
            <a:r>
              <a:rPr sz="1800"/>
              <a:t>to come </a:t>
            </a:r>
            <a:r>
              <a:rPr sz="1800" spc="-5"/>
              <a:t>up </a:t>
            </a:r>
            <a:r>
              <a:rPr sz="1800" spc="-10"/>
              <a:t>with </a:t>
            </a:r>
            <a:r>
              <a:rPr sz="1800"/>
              <a:t>the</a:t>
            </a:r>
            <a:r>
              <a:rPr sz="1800" spc="-150"/>
              <a:t> </a:t>
            </a:r>
            <a:r>
              <a:rPr sz="1800" spc="-5"/>
              <a:t>proof-of-work</a:t>
            </a:r>
          </a:p>
          <a:p>
            <a:pPr marL="299085" marR="105410" indent="-286385">
              <a:lnSpc>
                <a:spcPct val="110000"/>
              </a:lnSpc>
              <a:buClr>
                <a:srgbClr val="859AA9"/>
              </a:buClr>
              <a:buChar char="•"/>
              <a:tabLst>
                <a:tab pos="299085" algn="l"/>
                <a:tab pos="299720" algn="l"/>
              </a:tabLst>
            </a:pPr>
            <a:r>
              <a:rPr sz="1800"/>
              <a:t>In </a:t>
            </a:r>
            <a:r>
              <a:rPr sz="1800" spc="-5"/>
              <a:t>addition, </a:t>
            </a:r>
            <a:r>
              <a:rPr sz="1800"/>
              <a:t>the </a:t>
            </a:r>
            <a:r>
              <a:rPr sz="1800" spc="-5"/>
              <a:t>succeeded miner also receives</a:t>
            </a:r>
            <a:r>
              <a:rPr sz="1800" spc="-155"/>
              <a:t> </a:t>
            </a:r>
            <a:r>
              <a:rPr sz="1800"/>
              <a:t>the  </a:t>
            </a:r>
            <a:r>
              <a:rPr sz="1800" spc="-5"/>
              <a:t>transaction fee </a:t>
            </a:r>
            <a:r>
              <a:rPr sz="1800"/>
              <a:t>that </a:t>
            </a:r>
            <a:r>
              <a:rPr sz="1800" spc="-5"/>
              <a:t>is charged </a:t>
            </a:r>
            <a:r>
              <a:rPr sz="1800"/>
              <a:t>for </a:t>
            </a:r>
            <a:r>
              <a:rPr sz="1800" spc="-5"/>
              <a:t>each Bitcoin  transaction</a:t>
            </a:r>
          </a:p>
          <a:p>
            <a:pPr marL="299085" indent="-286385">
              <a:lnSpc>
                <a:spcPct val="100000"/>
              </a:lnSpc>
              <a:spcBef>
                <a:spcPts val="380"/>
              </a:spcBef>
              <a:buClr>
                <a:srgbClr val="859AA9"/>
              </a:buClr>
              <a:buChar char="•"/>
              <a:tabLst>
                <a:tab pos="299085" algn="l"/>
                <a:tab pos="299720" algn="l"/>
              </a:tabLst>
            </a:pPr>
            <a:r>
              <a:rPr sz="1800" spc="-5"/>
              <a:t>The </a:t>
            </a:r>
            <a:r>
              <a:rPr sz="1800"/>
              <a:t>current </a:t>
            </a:r>
            <a:r>
              <a:rPr sz="1800" spc="-5"/>
              <a:t>Bitcoin reward </a:t>
            </a:r>
            <a:r>
              <a:rPr sz="1800"/>
              <a:t>for </a:t>
            </a:r>
            <a:r>
              <a:rPr sz="1800" spc="-5"/>
              <a:t>solving 1 block</a:t>
            </a:r>
            <a:r>
              <a:rPr sz="1800" spc="-180"/>
              <a:t> </a:t>
            </a:r>
            <a:r>
              <a:rPr sz="1800" spc="-5"/>
              <a:t>is</a:t>
            </a:r>
          </a:p>
          <a:p>
            <a:pPr marL="299085">
              <a:lnSpc>
                <a:spcPct val="100000"/>
              </a:lnSpc>
              <a:spcBef>
                <a:spcPts val="25"/>
              </a:spcBef>
            </a:pPr>
            <a:r>
              <a:rPr sz="1800" spc="-5"/>
              <a:t>12.5 Bitcoin (this </a:t>
            </a:r>
            <a:r>
              <a:rPr sz="1800" spc="-10"/>
              <a:t>was </a:t>
            </a:r>
            <a:r>
              <a:rPr sz="1800" spc="-5"/>
              <a:t>50 Bitcoin </a:t>
            </a:r>
            <a:r>
              <a:rPr sz="1800"/>
              <a:t>at the</a:t>
            </a:r>
            <a:r>
              <a:rPr sz="1800" spc="-100"/>
              <a:t> </a:t>
            </a:r>
            <a:r>
              <a:rPr sz="1800" spc="-5"/>
              <a:t>beginning</a:t>
            </a:r>
          </a:p>
          <a:p>
            <a:pPr marL="299085">
              <a:lnSpc>
                <a:spcPct val="100000"/>
              </a:lnSpc>
              <a:spcBef>
                <a:spcPts val="215"/>
              </a:spcBef>
            </a:pPr>
            <a:r>
              <a:rPr sz="1800"/>
              <a:t>but </a:t>
            </a:r>
            <a:r>
              <a:rPr sz="1800" spc="-5"/>
              <a:t>is halved every 210,000</a:t>
            </a:r>
            <a:r>
              <a:rPr sz="1800" spc="-125"/>
              <a:t> </a:t>
            </a:r>
            <a:r>
              <a:rPr sz="1800" spc="-5"/>
              <a:t>blocks)</a:t>
            </a:r>
          </a:p>
        </p:txBody>
      </p:sp>
      <p:sp>
        <p:nvSpPr>
          <p:cNvPr id="4" name="object 4"/>
          <p:cNvSpPr txBox="1"/>
          <p:nvPr/>
        </p:nvSpPr>
        <p:spPr>
          <a:xfrm>
            <a:off x="627887" y="1450847"/>
            <a:ext cx="5474335" cy="360680"/>
          </a:xfrm>
          <a:prstGeom prst="rect">
            <a:avLst/>
          </a:prstGeom>
          <a:solidFill>
            <a:srgbClr val="A3DFDF"/>
          </a:solidFill>
        </p:spPr>
        <p:txBody>
          <a:bodyPr vert="horz" wrap="square" lIns="0" tIns="0" rIns="0" bIns="0" rtlCol="0">
            <a:spAutoFit/>
          </a:bodyPr>
          <a:lstStyle/>
          <a:p>
            <a:pPr algn="ctr">
              <a:lnSpc>
                <a:spcPts val="2055"/>
              </a:lnSpc>
            </a:pPr>
            <a:r>
              <a:rPr sz="1800" spc="-5">
                <a:latin typeface="Arial"/>
                <a:cs typeface="Arial"/>
              </a:rPr>
              <a:t>Reward</a:t>
            </a:r>
            <a:r>
              <a:rPr sz="1800" spc="-220">
                <a:latin typeface="Arial"/>
                <a:cs typeface="Arial"/>
              </a:rPr>
              <a:t> </a:t>
            </a:r>
            <a:r>
              <a:rPr sz="1800">
                <a:latin typeface="Arial"/>
                <a:cs typeface="Arial"/>
              </a:rPr>
              <a:t>system</a:t>
            </a:r>
          </a:p>
        </p:txBody>
      </p:sp>
      <p:sp>
        <p:nvSpPr>
          <p:cNvPr id="5" name="object 5"/>
          <p:cNvSpPr txBox="1"/>
          <p:nvPr/>
        </p:nvSpPr>
        <p:spPr>
          <a:xfrm>
            <a:off x="6254496" y="1450847"/>
            <a:ext cx="5471160" cy="360680"/>
          </a:xfrm>
          <a:prstGeom prst="rect">
            <a:avLst/>
          </a:prstGeom>
          <a:solidFill>
            <a:srgbClr val="A3DFDF"/>
          </a:solidFill>
        </p:spPr>
        <p:txBody>
          <a:bodyPr vert="horz" wrap="square" lIns="0" tIns="0" rIns="0" bIns="0" rtlCol="0">
            <a:spAutoFit/>
          </a:bodyPr>
          <a:lstStyle/>
          <a:p>
            <a:pPr marL="635" algn="ctr">
              <a:lnSpc>
                <a:spcPts val="2055"/>
              </a:lnSpc>
            </a:pPr>
            <a:r>
              <a:rPr sz="1800" spc="-5">
                <a:latin typeface="Arial"/>
                <a:cs typeface="Arial"/>
              </a:rPr>
              <a:t>Bitcoin</a:t>
            </a:r>
            <a:r>
              <a:rPr sz="1800" spc="-165">
                <a:latin typeface="Arial"/>
                <a:cs typeface="Arial"/>
              </a:rPr>
              <a:t> </a:t>
            </a:r>
            <a:r>
              <a:rPr sz="1800" spc="-10">
                <a:latin typeface="Arial"/>
                <a:cs typeface="Arial"/>
              </a:rPr>
              <a:t>rewards</a:t>
            </a:r>
            <a:endParaRPr sz="1800">
              <a:latin typeface="Arial"/>
              <a:cs typeface="Arial"/>
            </a:endParaRPr>
          </a:p>
        </p:txBody>
      </p:sp>
      <p:sp>
        <p:nvSpPr>
          <p:cNvPr id="6" name="object 6"/>
          <p:cNvSpPr/>
          <p:nvPr/>
        </p:nvSpPr>
        <p:spPr>
          <a:xfrm>
            <a:off x="6891528" y="3361944"/>
            <a:ext cx="4465320" cy="25542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891528" y="5792723"/>
            <a:ext cx="1728470" cy="0"/>
          </a:xfrm>
          <a:custGeom>
            <a:avLst/>
            <a:gdLst/>
            <a:ahLst/>
            <a:cxnLst/>
            <a:rect l="l" t="t" r="r" b="b"/>
            <a:pathLst>
              <a:path w="1728470">
                <a:moveTo>
                  <a:pt x="0" y="0"/>
                </a:moveTo>
                <a:lnTo>
                  <a:pt x="1727962" y="0"/>
                </a:lnTo>
              </a:path>
            </a:pathLst>
          </a:custGeom>
          <a:ln w="45720">
            <a:solidFill>
              <a:srgbClr val="718FA6"/>
            </a:solidFill>
          </a:ln>
        </p:spPr>
        <p:txBody>
          <a:bodyPr wrap="square" lIns="0" tIns="0" rIns="0" bIns="0" rtlCol="0"/>
          <a:lstStyle/>
          <a:p>
            <a:endParaRPr/>
          </a:p>
        </p:txBody>
      </p:sp>
      <p:sp>
        <p:nvSpPr>
          <p:cNvPr id="8" name="object 8"/>
          <p:cNvSpPr txBox="1"/>
          <p:nvPr/>
        </p:nvSpPr>
        <p:spPr>
          <a:xfrm>
            <a:off x="7166102" y="3641090"/>
            <a:ext cx="808355" cy="197485"/>
          </a:xfrm>
          <a:prstGeom prst="rect">
            <a:avLst/>
          </a:prstGeom>
        </p:spPr>
        <p:txBody>
          <a:bodyPr vert="horz" wrap="square" lIns="0" tIns="0" rIns="0" bIns="0" rtlCol="0">
            <a:spAutoFit/>
          </a:bodyPr>
          <a:lstStyle/>
          <a:p>
            <a:pPr marL="12700">
              <a:lnSpc>
                <a:spcPct val="100000"/>
              </a:lnSpc>
            </a:pPr>
            <a:r>
              <a:rPr sz="1200" spc="-15">
                <a:latin typeface="Arial"/>
                <a:cs typeface="Arial"/>
              </a:rPr>
              <a:t>Transaction</a:t>
            </a:r>
            <a:endParaRPr sz="1200">
              <a:latin typeface="Arial"/>
              <a:cs typeface="Arial"/>
            </a:endParaRPr>
          </a:p>
        </p:txBody>
      </p:sp>
      <p:sp>
        <p:nvSpPr>
          <p:cNvPr id="9" name="object 9"/>
          <p:cNvSpPr txBox="1"/>
          <p:nvPr/>
        </p:nvSpPr>
        <p:spPr>
          <a:xfrm>
            <a:off x="7428230" y="5549391"/>
            <a:ext cx="640080" cy="197485"/>
          </a:xfrm>
          <a:prstGeom prst="rect">
            <a:avLst/>
          </a:prstGeom>
        </p:spPr>
        <p:txBody>
          <a:bodyPr vert="horz" wrap="square" lIns="0" tIns="0" rIns="0" bIns="0" rtlCol="0">
            <a:spAutoFit/>
          </a:bodyPr>
          <a:lstStyle/>
          <a:p>
            <a:pPr marL="12700">
              <a:lnSpc>
                <a:spcPct val="100000"/>
              </a:lnSpc>
            </a:pPr>
            <a:r>
              <a:rPr sz="1200" spc="-10">
                <a:latin typeface="Arial"/>
                <a:cs typeface="Arial"/>
              </a:rPr>
              <a:t>Miner</a:t>
            </a:r>
            <a:r>
              <a:rPr sz="1200" spc="-225">
                <a:latin typeface="Arial"/>
                <a:cs typeface="Arial"/>
              </a:rPr>
              <a:t> </a:t>
            </a:r>
            <a:r>
              <a:rPr sz="1200" spc="-5">
                <a:latin typeface="Arial"/>
                <a:cs typeface="Arial"/>
              </a:rPr>
              <a:t>PC</a:t>
            </a:r>
            <a:endParaRPr sz="1200">
              <a:latin typeface="Arial"/>
              <a:cs typeface="Arial"/>
            </a:endParaRPr>
          </a:p>
        </p:txBody>
      </p:sp>
      <p:sp>
        <p:nvSpPr>
          <p:cNvPr id="10" name="object 10"/>
          <p:cNvSpPr txBox="1"/>
          <p:nvPr/>
        </p:nvSpPr>
        <p:spPr>
          <a:xfrm>
            <a:off x="9973564" y="3641090"/>
            <a:ext cx="808355" cy="197485"/>
          </a:xfrm>
          <a:prstGeom prst="rect">
            <a:avLst/>
          </a:prstGeom>
        </p:spPr>
        <p:txBody>
          <a:bodyPr vert="horz" wrap="square" lIns="0" tIns="0" rIns="0" bIns="0" rtlCol="0">
            <a:spAutoFit/>
          </a:bodyPr>
          <a:lstStyle/>
          <a:p>
            <a:pPr marL="12700">
              <a:lnSpc>
                <a:spcPct val="100000"/>
              </a:lnSpc>
            </a:pPr>
            <a:r>
              <a:rPr sz="1200" spc="-15">
                <a:latin typeface="Arial"/>
                <a:cs typeface="Arial"/>
              </a:rPr>
              <a:t>Transaction</a:t>
            </a:r>
            <a:endParaRPr sz="1200">
              <a:latin typeface="Arial"/>
              <a:cs typeface="Arial"/>
            </a:endParaRPr>
          </a:p>
        </p:txBody>
      </p:sp>
      <p:sp>
        <p:nvSpPr>
          <p:cNvPr id="11" name="object 11"/>
          <p:cNvSpPr txBox="1"/>
          <p:nvPr/>
        </p:nvSpPr>
        <p:spPr>
          <a:xfrm>
            <a:off x="8857742" y="4613655"/>
            <a:ext cx="730885" cy="197485"/>
          </a:xfrm>
          <a:prstGeom prst="rect">
            <a:avLst/>
          </a:prstGeom>
        </p:spPr>
        <p:txBody>
          <a:bodyPr vert="horz" wrap="square" lIns="0" tIns="0" rIns="0" bIns="0" rtlCol="0">
            <a:spAutoFit/>
          </a:bodyPr>
          <a:lstStyle/>
          <a:p>
            <a:pPr marL="12700">
              <a:lnSpc>
                <a:spcPct val="100000"/>
              </a:lnSpc>
            </a:pPr>
            <a:r>
              <a:rPr sz="1200" spc="-10">
                <a:latin typeface="Arial"/>
                <a:cs typeface="Arial"/>
              </a:rPr>
              <a:t>Right</a:t>
            </a:r>
            <a:r>
              <a:rPr sz="1200" spc="-220">
                <a:latin typeface="Arial"/>
                <a:cs typeface="Arial"/>
              </a:rPr>
              <a:t> </a:t>
            </a:r>
            <a:r>
              <a:rPr sz="1200" spc="-10">
                <a:latin typeface="Arial"/>
                <a:cs typeface="Arial"/>
              </a:rPr>
              <a:t>hash</a:t>
            </a:r>
            <a:endParaRPr sz="1200">
              <a:latin typeface="Arial"/>
              <a:cs typeface="Arial"/>
            </a:endParaRPr>
          </a:p>
        </p:txBody>
      </p:sp>
      <p:sp>
        <p:nvSpPr>
          <p:cNvPr id="12" name="object 12"/>
          <p:cNvSpPr txBox="1"/>
          <p:nvPr/>
        </p:nvSpPr>
        <p:spPr>
          <a:xfrm>
            <a:off x="8958326" y="5622544"/>
            <a:ext cx="544195" cy="318135"/>
          </a:xfrm>
          <a:prstGeom prst="rect">
            <a:avLst/>
          </a:prstGeom>
        </p:spPr>
        <p:txBody>
          <a:bodyPr vert="horz" wrap="square" lIns="0" tIns="0" rIns="0" bIns="0" rtlCol="0">
            <a:spAutoFit/>
          </a:bodyPr>
          <a:lstStyle/>
          <a:p>
            <a:pPr marL="12700">
              <a:lnSpc>
                <a:spcPct val="100000"/>
              </a:lnSpc>
            </a:pPr>
            <a:r>
              <a:rPr sz="1200" spc="-15">
                <a:latin typeface="Arial"/>
                <a:cs typeface="Arial"/>
              </a:rPr>
              <a:t>Reward</a:t>
            </a:r>
            <a:endParaRPr sz="1200">
              <a:latin typeface="Arial"/>
              <a:cs typeface="Arial"/>
            </a:endParaRPr>
          </a:p>
          <a:p>
            <a:pPr marL="58419">
              <a:lnSpc>
                <a:spcPct val="100000"/>
              </a:lnSpc>
              <a:spcBef>
                <a:spcPts val="114"/>
              </a:spcBef>
            </a:pPr>
            <a:r>
              <a:rPr sz="700" spc="-10">
                <a:latin typeface="Arial"/>
                <a:cs typeface="Arial"/>
              </a:rPr>
              <a:t>(12</a:t>
            </a:r>
            <a:r>
              <a:rPr sz="700" spc="-5">
                <a:latin typeface="Arial"/>
                <a:cs typeface="Arial"/>
              </a:rPr>
              <a:t>,</a:t>
            </a:r>
            <a:r>
              <a:rPr sz="700">
                <a:latin typeface="Arial"/>
                <a:cs typeface="Arial"/>
              </a:rPr>
              <a:t>5</a:t>
            </a:r>
            <a:r>
              <a:rPr sz="700" spc="-105">
                <a:latin typeface="Arial"/>
                <a:cs typeface="Arial"/>
              </a:rPr>
              <a:t> </a:t>
            </a:r>
            <a:r>
              <a:rPr sz="700" spc="5">
                <a:latin typeface="Arial"/>
                <a:cs typeface="Arial"/>
              </a:rPr>
              <a:t>X</a:t>
            </a:r>
            <a:r>
              <a:rPr sz="700">
                <a:latin typeface="Arial"/>
                <a:cs typeface="Arial"/>
              </a:rPr>
              <a:t>B</a:t>
            </a:r>
            <a:r>
              <a:rPr sz="700" spc="-5">
                <a:latin typeface="Arial"/>
                <a:cs typeface="Arial"/>
              </a:rPr>
              <a:t>T</a:t>
            </a:r>
            <a:r>
              <a:rPr sz="700">
                <a:latin typeface="Arial"/>
                <a:cs typeface="Arial"/>
              </a:rPr>
              <a:t>)</a:t>
            </a:r>
          </a:p>
        </p:txBody>
      </p:sp>
      <p:sp>
        <p:nvSpPr>
          <p:cNvPr id="13" name="object 13"/>
          <p:cNvSpPr/>
          <p:nvPr/>
        </p:nvSpPr>
        <p:spPr>
          <a:xfrm>
            <a:off x="8973311" y="1810511"/>
            <a:ext cx="353568" cy="390144"/>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8866631" y="2020823"/>
            <a:ext cx="106679" cy="179832"/>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8583168" y="2200655"/>
            <a:ext cx="975359" cy="1164336"/>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8388095" y="2694432"/>
            <a:ext cx="195072" cy="67056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9558528" y="2609088"/>
            <a:ext cx="103631" cy="17678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8193023" y="3029711"/>
            <a:ext cx="195072" cy="335279"/>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9558528" y="2785872"/>
            <a:ext cx="435864" cy="579120"/>
          </a:xfrm>
          <a:prstGeom prst="rect">
            <a:avLst/>
          </a:prstGeom>
          <a:blipFill>
            <a:blip r:embed="rId9" cstate="print"/>
            <a:stretch>
              <a:fillRect/>
            </a:stretch>
          </a:blipFill>
        </p:spPr>
        <p:txBody>
          <a:bodyPr wrap="square" lIns="0" tIns="0" rIns="0" bIns="0" rtlCol="0"/>
          <a:lstStyle/>
          <a:p>
            <a:endParaRPr/>
          </a:p>
        </p:txBody>
      </p:sp>
      <p:sp>
        <p:nvSpPr>
          <p:cNvPr id="20" name="object 20"/>
          <p:cNvSpPr txBox="1"/>
          <p:nvPr/>
        </p:nvSpPr>
        <p:spPr>
          <a:xfrm>
            <a:off x="8799068" y="2610103"/>
            <a:ext cx="591820" cy="619125"/>
          </a:xfrm>
          <a:prstGeom prst="rect">
            <a:avLst/>
          </a:prstGeom>
        </p:spPr>
        <p:txBody>
          <a:bodyPr vert="horz" wrap="square" lIns="0" tIns="0" rIns="0" bIns="0" rtlCol="0">
            <a:spAutoFit/>
          </a:bodyPr>
          <a:lstStyle/>
          <a:p>
            <a:pPr marL="238760" marR="5080" indent="-226695">
              <a:lnSpc>
                <a:spcPct val="110000"/>
              </a:lnSpc>
            </a:pPr>
            <a:r>
              <a:rPr sz="1800" spc="-45">
                <a:latin typeface="Arial"/>
                <a:cs typeface="Arial"/>
              </a:rPr>
              <a:t>M</a:t>
            </a:r>
            <a:r>
              <a:rPr sz="1800" spc="-5">
                <a:latin typeface="Arial"/>
                <a:cs typeface="Arial"/>
              </a:rPr>
              <a:t>iner  </a:t>
            </a:r>
            <a:r>
              <a:rPr sz="1800">
                <a:latin typeface="Arial"/>
                <a:cs typeface="Arial"/>
              </a:rPr>
              <a:t>s</a:t>
            </a:r>
          </a:p>
        </p:txBody>
      </p:sp>
      <p:sp>
        <p:nvSpPr>
          <p:cNvPr id="21" name="object 21"/>
          <p:cNvSpPr txBox="1"/>
          <p:nvPr/>
        </p:nvSpPr>
        <p:spPr>
          <a:xfrm>
            <a:off x="10388092" y="5087620"/>
            <a:ext cx="711835" cy="290195"/>
          </a:xfrm>
          <a:prstGeom prst="rect">
            <a:avLst/>
          </a:prstGeom>
        </p:spPr>
        <p:txBody>
          <a:bodyPr vert="horz" wrap="square" lIns="0" tIns="0" rIns="0" bIns="0" rtlCol="0">
            <a:spAutoFit/>
          </a:bodyPr>
          <a:lstStyle/>
          <a:p>
            <a:pPr marL="12700">
              <a:lnSpc>
                <a:spcPct val="100000"/>
              </a:lnSpc>
            </a:pPr>
            <a:r>
              <a:rPr sz="1800" spc="-5">
                <a:latin typeface="Arial"/>
                <a:cs typeface="Arial"/>
              </a:rPr>
              <a:t>Bitcoin</a:t>
            </a:r>
            <a:endParaRPr sz="1800">
              <a:latin typeface="Arial"/>
              <a:cs typeface="Arial"/>
            </a:endParaRPr>
          </a:p>
        </p:txBody>
      </p:sp>
    </p:spTree>
    <p:extLst>
      <p:ext uri="{BB962C8B-B14F-4D97-AF65-F5344CB8AC3E}">
        <p14:creationId xmlns:p14="http://schemas.microsoft.com/office/powerpoint/2010/main" val="3292531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6A5ECA-9F08-D64F-8DCD-354156417705}"/>
              </a:ext>
            </a:extLst>
          </p:cNvPr>
          <p:cNvSpPr>
            <a:spLocks noGrp="1"/>
          </p:cNvSpPr>
          <p:nvPr>
            <p:ph type="ctrTitle"/>
          </p:nvPr>
        </p:nvSpPr>
        <p:spPr/>
        <p:txBody>
          <a:bodyPr/>
          <a:lstStyle/>
          <a:p>
            <a:r>
              <a:rPr lang="en-US"/>
              <a:t>Block Example.</a:t>
            </a:r>
          </a:p>
        </p:txBody>
      </p:sp>
      <p:sp>
        <p:nvSpPr>
          <p:cNvPr id="6" name="Subtitle 5">
            <a:extLst>
              <a:ext uri="{FF2B5EF4-FFF2-40B4-BE49-F238E27FC236}">
                <a16:creationId xmlns:a16="http://schemas.microsoft.com/office/drawing/2014/main" id="{C5E891B5-7167-B346-A00E-0CA8398A3FED}"/>
              </a:ext>
            </a:extLst>
          </p:cNvPr>
          <p:cNvSpPr>
            <a:spLocks noGrp="1"/>
          </p:cNvSpPr>
          <p:nvPr>
            <p:ph type="subTitle" idx="1"/>
          </p:nvPr>
        </p:nvSpPr>
        <p:spPr/>
        <p:txBody>
          <a:bodyPr/>
          <a:lstStyle/>
          <a:p>
            <a:r>
              <a:rPr lang="en-US"/>
              <a:t>Open </a:t>
            </a:r>
            <a:r>
              <a:rPr lang="en-US" err="1"/>
              <a:t>SimpleBlock</a:t>
            </a:r>
            <a:r>
              <a:rPr lang="en-US"/>
              <a:t> and Proof of Work Notebooks</a:t>
            </a:r>
          </a:p>
        </p:txBody>
      </p:sp>
    </p:spTree>
    <p:extLst>
      <p:ext uri="{BB962C8B-B14F-4D97-AF65-F5344CB8AC3E}">
        <p14:creationId xmlns:p14="http://schemas.microsoft.com/office/powerpoint/2010/main" val="428812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68ABA-7A76-3246-BA76-83DEAC03D13F}"/>
              </a:ext>
            </a:extLst>
          </p:cNvPr>
          <p:cNvSpPr>
            <a:spLocks noGrp="1"/>
          </p:cNvSpPr>
          <p:nvPr>
            <p:ph type="ctrTitle"/>
          </p:nvPr>
        </p:nvSpPr>
        <p:spPr/>
        <p:txBody>
          <a:bodyPr/>
          <a:lstStyle/>
          <a:p>
            <a:r>
              <a:rPr lang="en-US"/>
              <a:t>Merkel Tree</a:t>
            </a:r>
          </a:p>
        </p:txBody>
      </p:sp>
      <p:sp>
        <p:nvSpPr>
          <p:cNvPr id="5" name="Subtitle 4">
            <a:extLst>
              <a:ext uri="{FF2B5EF4-FFF2-40B4-BE49-F238E27FC236}">
                <a16:creationId xmlns:a16="http://schemas.microsoft.com/office/drawing/2014/main" id="{B0BDBE06-0C7F-C944-8C83-6A183C684930}"/>
              </a:ext>
            </a:extLst>
          </p:cNvPr>
          <p:cNvSpPr>
            <a:spLocks noGrp="1"/>
          </p:cNvSpPr>
          <p:nvPr>
            <p:ph type="subTitle" idx="1"/>
          </p:nvPr>
        </p:nvSpPr>
        <p:spPr/>
        <p:txBody>
          <a:bodyPr/>
          <a:lstStyle/>
          <a:p>
            <a:r>
              <a:rPr lang="en-US"/>
              <a:t>How Blocks are actually handled and stored.</a:t>
            </a:r>
          </a:p>
        </p:txBody>
      </p:sp>
    </p:spTree>
    <p:extLst>
      <p:ext uri="{BB962C8B-B14F-4D97-AF65-F5344CB8AC3E}">
        <p14:creationId xmlns:p14="http://schemas.microsoft.com/office/powerpoint/2010/main" val="3501480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Merkle</a:t>
            </a:r>
            <a:r>
              <a:rPr lang="en-US"/>
              <a:t> Tree</a:t>
            </a:r>
          </a:p>
        </p:txBody>
      </p:sp>
      <p:sp>
        <p:nvSpPr>
          <p:cNvPr id="3" name="Content Placeholder 2"/>
          <p:cNvSpPr>
            <a:spLocks noGrp="1"/>
          </p:cNvSpPr>
          <p:nvPr>
            <p:ph idx="1"/>
          </p:nvPr>
        </p:nvSpPr>
        <p:spPr>
          <a:xfrm>
            <a:off x="838200" y="1825625"/>
            <a:ext cx="5215128" cy="4351338"/>
          </a:xfrm>
        </p:spPr>
        <p:txBody>
          <a:bodyPr>
            <a:normAutofit fontScale="92500" lnSpcReduction="20000"/>
          </a:bodyPr>
          <a:lstStyle/>
          <a:p>
            <a:r>
              <a:rPr lang="en-US"/>
              <a:t>The </a:t>
            </a:r>
            <a:r>
              <a:rPr lang="en-US" err="1"/>
              <a:t>merkle</a:t>
            </a:r>
            <a:r>
              <a:rPr lang="en-US"/>
              <a:t> tree is constructed bottom-up. Consider an example,</a:t>
            </a:r>
          </a:p>
          <a:p>
            <a:pPr lvl="1"/>
            <a:r>
              <a:rPr lang="en-US"/>
              <a:t> we start with four transactions, A, B, C and D, which form the </a:t>
            </a:r>
            <a:r>
              <a:rPr lang="en-US" i="1"/>
              <a:t>leaves</a:t>
            </a:r>
            <a:r>
              <a:rPr lang="en-US"/>
              <a:t> of the </a:t>
            </a:r>
            <a:r>
              <a:rPr lang="en-US" err="1"/>
              <a:t>Merkle</a:t>
            </a:r>
            <a:r>
              <a:rPr lang="en-US"/>
              <a:t> tree,</a:t>
            </a:r>
          </a:p>
          <a:p>
            <a:r>
              <a:rPr lang="en-US"/>
              <a:t>The transactions are not stored in the </a:t>
            </a:r>
            <a:r>
              <a:rPr lang="en-US" err="1"/>
              <a:t>merkle</a:t>
            </a:r>
            <a:r>
              <a:rPr lang="en-US"/>
              <a:t> tree; rather, their data is hashed and the resulting hash is stored in each leaf node as H</a:t>
            </a:r>
            <a:r>
              <a:rPr lang="en-US" baseline="-25000"/>
              <a:t>A</a:t>
            </a:r>
            <a:r>
              <a:rPr lang="en-US"/>
              <a:t>, H</a:t>
            </a:r>
            <a:r>
              <a:rPr lang="en-US" baseline="-25000"/>
              <a:t>B</a:t>
            </a:r>
            <a:r>
              <a:rPr lang="en-US"/>
              <a:t>, H</a:t>
            </a:r>
            <a:r>
              <a:rPr lang="en-US" baseline="-25000"/>
              <a:t>C</a:t>
            </a:r>
            <a:r>
              <a:rPr lang="en-US"/>
              <a:t>, and H</a:t>
            </a:r>
            <a:r>
              <a:rPr lang="en-US" baseline="-25000"/>
              <a:t>D</a:t>
            </a:r>
            <a:r>
              <a:rPr lang="en-US"/>
              <a:t>:</a:t>
            </a:r>
          </a:p>
          <a:p>
            <a:endParaRPr lang="en-US"/>
          </a:p>
        </p:txBody>
      </p:sp>
      <p:pic>
        <p:nvPicPr>
          <p:cNvPr id="4" name="Picture 2" descr="merkle_tree_od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1519" y="2035937"/>
            <a:ext cx="5333281" cy="265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96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Merkle</a:t>
            </a:r>
            <a:r>
              <a:rPr lang="en-US"/>
              <a:t> Tree</a:t>
            </a:r>
          </a:p>
        </p:txBody>
      </p:sp>
      <p:sp>
        <p:nvSpPr>
          <p:cNvPr id="5" name="Content Placeholder 4"/>
          <p:cNvSpPr>
            <a:spLocks noGrp="1"/>
          </p:cNvSpPr>
          <p:nvPr>
            <p:ph idx="1"/>
          </p:nvPr>
        </p:nvSpPr>
        <p:spPr/>
        <p:txBody>
          <a:bodyPr/>
          <a:lstStyle/>
          <a:p>
            <a:r>
              <a:rPr lang="en-US"/>
              <a:t>Each block in the bitcoin blockchain contains a summary of all the transactions in the block, using a </a:t>
            </a:r>
            <a:r>
              <a:rPr lang="en-US" i="1" err="1"/>
              <a:t>merkle</a:t>
            </a:r>
            <a:r>
              <a:rPr lang="en-US" i="1"/>
              <a:t> tree</a:t>
            </a:r>
            <a:r>
              <a:rPr lang="en-US"/>
              <a:t>.</a:t>
            </a:r>
          </a:p>
          <a:p>
            <a:r>
              <a:rPr lang="en-US"/>
              <a:t>A </a:t>
            </a:r>
            <a:r>
              <a:rPr lang="en-US" i="1" err="1"/>
              <a:t>merkle</a:t>
            </a:r>
            <a:r>
              <a:rPr lang="en-US" i="1"/>
              <a:t> tree</a:t>
            </a:r>
            <a:r>
              <a:rPr lang="en-US"/>
              <a:t>, also known as a </a:t>
            </a:r>
            <a:r>
              <a:rPr lang="en-US" i="1"/>
              <a:t>binary hash tree</a:t>
            </a:r>
            <a:r>
              <a:rPr lang="en-US"/>
              <a:t>, is a data structure used for efficiently summarizing and verifying the integrity of large sets of data. </a:t>
            </a:r>
          </a:p>
          <a:p>
            <a:r>
              <a:rPr lang="en-US" err="1"/>
              <a:t>Merkle</a:t>
            </a:r>
            <a:r>
              <a:rPr lang="en-US"/>
              <a:t> trees are binary trees containing cryptographic hashes.</a:t>
            </a:r>
          </a:p>
        </p:txBody>
      </p:sp>
    </p:spTree>
    <p:extLst>
      <p:ext uri="{BB962C8B-B14F-4D97-AF65-F5344CB8AC3E}">
        <p14:creationId xmlns:p14="http://schemas.microsoft.com/office/powerpoint/2010/main" val="110681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Merkle</a:t>
            </a:r>
            <a:r>
              <a:rPr lang="en-US"/>
              <a:t> Tree</a:t>
            </a:r>
          </a:p>
        </p:txBody>
      </p:sp>
      <p:sp>
        <p:nvSpPr>
          <p:cNvPr id="3" name="Content Placeholder 2"/>
          <p:cNvSpPr>
            <a:spLocks noGrp="1"/>
          </p:cNvSpPr>
          <p:nvPr>
            <p:ph idx="1"/>
          </p:nvPr>
        </p:nvSpPr>
        <p:spPr>
          <a:xfrm>
            <a:off x="838200" y="1825625"/>
            <a:ext cx="6047232" cy="4351338"/>
          </a:xfrm>
        </p:spPr>
        <p:txBody>
          <a:bodyPr>
            <a:normAutofit fontScale="55000" lnSpcReduction="20000"/>
          </a:bodyPr>
          <a:lstStyle/>
          <a:p>
            <a:r>
              <a:rPr lang="en-US"/>
              <a:t>H~A~ = SHA256(SHA256(Transaction A))</a:t>
            </a:r>
          </a:p>
          <a:p>
            <a:r>
              <a:rPr lang="en-US"/>
              <a:t>H~AB~ = SHA256(SHA256(H~A~ + H~B~))</a:t>
            </a:r>
          </a:p>
          <a:p>
            <a:r>
              <a:rPr lang="en-US"/>
              <a:t>Consecutive pairs of leaf nodes are then summarized in a parent node, by concatenating the two hashes and hashing them together. </a:t>
            </a:r>
          </a:p>
          <a:p>
            <a:r>
              <a:rPr lang="en-US"/>
              <a:t>For example, to construct the parent node H</a:t>
            </a:r>
            <a:r>
              <a:rPr lang="en-US" baseline="-25000"/>
              <a:t>AB</a:t>
            </a:r>
            <a:r>
              <a:rPr lang="en-US"/>
              <a:t>, the two 32-byte hashes of the children are concatenated to create a 64-byte string. That string is then double-hashed to produce the parent node’s hash.</a:t>
            </a:r>
          </a:p>
          <a:p>
            <a:r>
              <a:rPr lang="en-US"/>
              <a:t>The process continues until there is only one node at the top, the node known as the </a:t>
            </a:r>
            <a:r>
              <a:rPr lang="en-US" err="1"/>
              <a:t>Merkle</a:t>
            </a:r>
            <a:r>
              <a:rPr lang="en-US"/>
              <a:t> root. That 32-byte hash is stored in the block header and summarizes all the data in all four transactions.</a:t>
            </a:r>
          </a:p>
          <a:p>
            <a:r>
              <a:rPr lang="en-US"/>
              <a:t>Because the </a:t>
            </a:r>
            <a:r>
              <a:rPr lang="en-US" err="1"/>
              <a:t>merkle</a:t>
            </a:r>
            <a:r>
              <a:rPr lang="en-US"/>
              <a:t> tree is a binary tree, it needs an even number of leaf nodes. If there is an odd number of transactions to summarize, the last transaction hash will be duplicated to create an even number of leaf nodes, also known as a balanced tree. </a:t>
            </a:r>
          </a:p>
        </p:txBody>
      </p:sp>
      <p:pic>
        <p:nvPicPr>
          <p:cNvPr id="4" name="Picture 2" descr="merkle_tree_od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719" y="1971929"/>
            <a:ext cx="5333281" cy="265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9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t>
            </a:r>
            <a:r>
              <a:rPr lang="en-US" err="1"/>
              <a:t>Merkele</a:t>
            </a:r>
            <a:r>
              <a:rPr lang="en-US"/>
              <a:t> Tree</a:t>
            </a:r>
          </a:p>
        </p:txBody>
      </p:sp>
      <p:sp>
        <p:nvSpPr>
          <p:cNvPr id="3" name="Content Placeholder 2"/>
          <p:cNvSpPr>
            <a:spLocks noGrp="1"/>
          </p:cNvSpPr>
          <p:nvPr>
            <p:ph idx="1"/>
          </p:nvPr>
        </p:nvSpPr>
        <p:spPr>
          <a:xfrm>
            <a:off x="609600" y="1253331"/>
            <a:ext cx="5425440" cy="4351338"/>
          </a:xfrm>
        </p:spPr>
        <p:txBody>
          <a:bodyPr>
            <a:normAutofit fontScale="47500" lnSpcReduction="20000"/>
          </a:bodyPr>
          <a:lstStyle/>
          <a:p>
            <a:r>
              <a:rPr lang="en-US"/>
              <a:t>A </a:t>
            </a:r>
            <a:r>
              <a:rPr lang="en-US" err="1"/>
              <a:t>Merkle</a:t>
            </a:r>
            <a:r>
              <a:rPr lang="en-US"/>
              <a:t> tree is just an efficient way to prove that something is in a set, without having to store the set. </a:t>
            </a:r>
          </a:p>
          <a:p>
            <a:r>
              <a:rPr lang="en-US"/>
              <a:t>Each non leaf node of a </a:t>
            </a:r>
            <a:r>
              <a:rPr lang="en-US" err="1"/>
              <a:t>Merkle</a:t>
            </a:r>
            <a:r>
              <a:rPr lang="en-US"/>
              <a:t> tree is just the hash of the concatenation of it's children. </a:t>
            </a:r>
          </a:p>
          <a:p>
            <a:r>
              <a:rPr lang="en-US"/>
              <a:t>Each of the leaves are the set we want to prove membership for. </a:t>
            </a:r>
          </a:p>
          <a:p>
            <a:r>
              <a:rPr lang="en-US"/>
              <a:t>In a sense, the root of the </a:t>
            </a:r>
            <a:r>
              <a:rPr lang="en-US" err="1"/>
              <a:t>Merkle</a:t>
            </a:r>
            <a:r>
              <a:rPr lang="en-US"/>
              <a:t> tree is a digest of all of the elements in the data set. </a:t>
            </a:r>
          </a:p>
          <a:p>
            <a:endParaRPr lang="en-US"/>
          </a:p>
          <a:p>
            <a:r>
              <a:rPr lang="en-US"/>
              <a:t>Say person A contains the root node of the </a:t>
            </a:r>
            <a:r>
              <a:rPr lang="en-US" err="1"/>
              <a:t>Merkle</a:t>
            </a:r>
            <a:r>
              <a:rPr lang="en-US"/>
              <a:t> tree for set S, and </a:t>
            </a:r>
            <a:r>
              <a:rPr lang="en-US" u="sng"/>
              <a:t>person B wants to convince person A that element E is in S. </a:t>
            </a:r>
          </a:p>
          <a:p>
            <a:r>
              <a:rPr lang="en-US"/>
              <a:t>To do this, person B only has to provide person A with the siblings of all of the elements in the tree in the path from E to the root node.</a:t>
            </a:r>
          </a:p>
          <a:p>
            <a:r>
              <a:rPr lang="en-US"/>
              <a:t>This is only log(n) nodes. So B only has to provide log(n) pieces of data, and person A only has to store the root node. </a:t>
            </a:r>
          </a:p>
          <a:p>
            <a:r>
              <a:rPr lang="en-US"/>
              <a:t>With this provided information, person A can </a:t>
            </a:r>
            <a:r>
              <a:rPr lang="en-US" err="1"/>
              <a:t>recompute</a:t>
            </a:r>
            <a:r>
              <a:rPr lang="en-US"/>
              <a:t> the root node of the tree, and check to make sure that it matches the one that he knows is correct. If the hash function is collision resistant, then he can be sure that E is in S.</a:t>
            </a:r>
          </a:p>
        </p:txBody>
      </p:sp>
      <p:pic>
        <p:nvPicPr>
          <p:cNvPr id="4" name="Picture 2" descr="merkle_tree_od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7599" y="1825625"/>
            <a:ext cx="5333281" cy="265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9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2660C-7AD4-F74F-959F-C235A02929B1}"/>
              </a:ext>
            </a:extLst>
          </p:cNvPr>
          <p:cNvSpPr>
            <a:spLocks noGrp="1"/>
          </p:cNvSpPr>
          <p:nvPr>
            <p:ph type="ctrTitle"/>
          </p:nvPr>
        </p:nvSpPr>
        <p:spPr/>
        <p:txBody>
          <a:bodyPr/>
          <a:lstStyle/>
          <a:p>
            <a:r>
              <a:rPr lang="en-US"/>
              <a:t>Smart Contracts</a:t>
            </a:r>
          </a:p>
        </p:txBody>
      </p:sp>
      <p:sp>
        <p:nvSpPr>
          <p:cNvPr id="5" name="Subtitle 4">
            <a:extLst>
              <a:ext uri="{FF2B5EF4-FFF2-40B4-BE49-F238E27FC236}">
                <a16:creationId xmlns:a16="http://schemas.microsoft.com/office/drawing/2014/main" id="{1929C7F7-791F-2F4E-8A28-25947A5F7E9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3499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BE33-F381-4963-8AA4-46820AAE135A}"/>
              </a:ext>
            </a:extLst>
          </p:cNvPr>
          <p:cNvSpPr>
            <a:spLocks noGrp="1"/>
          </p:cNvSpPr>
          <p:nvPr>
            <p:ph type="title"/>
          </p:nvPr>
        </p:nvSpPr>
        <p:spPr/>
        <p:txBody>
          <a:bodyPr>
            <a:normAutofit/>
          </a:bodyPr>
          <a:lstStyle/>
          <a:p>
            <a:r>
              <a:rPr lang="en-US"/>
              <a:t>Blockchains are more than coin transaction…</a:t>
            </a:r>
          </a:p>
        </p:txBody>
      </p:sp>
      <p:pic>
        <p:nvPicPr>
          <p:cNvPr id="2050" name="Picture 2" descr="Transactions as general computations">
            <a:extLst>
              <a:ext uri="{FF2B5EF4-FFF2-40B4-BE49-F238E27FC236}">
                <a16:creationId xmlns:a16="http://schemas.microsoft.com/office/drawing/2014/main" id="{B7A54CE0-397F-4A64-9358-F45DFA69AD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1545" y="1410291"/>
            <a:ext cx="6596093" cy="5447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35B4F0-5A9F-406C-880C-D63FD6E6DD81}"/>
              </a:ext>
            </a:extLst>
          </p:cNvPr>
          <p:cNvSpPr/>
          <p:nvPr/>
        </p:nvSpPr>
        <p:spPr>
          <a:xfrm>
            <a:off x="242455" y="2866844"/>
            <a:ext cx="6096000" cy="646331"/>
          </a:xfrm>
          <a:prstGeom prst="rect">
            <a:avLst/>
          </a:prstGeom>
        </p:spPr>
        <p:txBody>
          <a:bodyPr>
            <a:spAutoFit/>
          </a:bodyPr>
          <a:lstStyle/>
          <a:p>
            <a:r>
              <a:rPr lang="en-US" b="0" i="0">
                <a:effectLst/>
                <a:latin typeface="minion-pro"/>
              </a:rPr>
              <a:t>Blockchains deal with reaching consensus for decentralized computations, it does not matter what those computations are</a:t>
            </a:r>
            <a:endParaRPr lang="en-US"/>
          </a:p>
        </p:txBody>
      </p:sp>
      <p:sp>
        <p:nvSpPr>
          <p:cNvPr id="5" name="Rectangle 4">
            <a:extLst>
              <a:ext uri="{FF2B5EF4-FFF2-40B4-BE49-F238E27FC236}">
                <a16:creationId xmlns:a16="http://schemas.microsoft.com/office/drawing/2014/main" id="{6995B38B-7800-4FBA-A27C-BF1E768B0EE9}"/>
              </a:ext>
            </a:extLst>
          </p:cNvPr>
          <p:cNvSpPr/>
          <p:nvPr/>
        </p:nvSpPr>
        <p:spPr>
          <a:xfrm>
            <a:off x="242455" y="3892126"/>
            <a:ext cx="6096000" cy="923330"/>
          </a:xfrm>
          <a:prstGeom prst="rect">
            <a:avLst/>
          </a:prstGeom>
        </p:spPr>
        <p:txBody>
          <a:bodyPr>
            <a:spAutoFit/>
          </a:bodyPr>
          <a:lstStyle/>
          <a:p>
            <a:r>
              <a:rPr lang="en-US" b="0" i="0">
                <a:effectLst/>
                <a:latin typeface="minion-pro"/>
              </a:rPr>
              <a:t>This is exactly what the Ethereum network brings to the table: a blockchain that can perform any computation as part of a transaction.</a:t>
            </a:r>
            <a:endParaRPr lang="en-US"/>
          </a:p>
        </p:txBody>
      </p:sp>
    </p:spTree>
    <p:extLst>
      <p:ext uri="{BB962C8B-B14F-4D97-AF65-F5344CB8AC3E}">
        <p14:creationId xmlns:p14="http://schemas.microsoft.com/office/powerpoint/2010/main" val="97616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t="4209" r="65455" b="4905"/>
          <a:stretch/>
        </p:blipFill>
        <p:spPr>
          <a:xfrm>
            <a:off x="4673600" y="1003733"/>
            <a:ext cx="2844800" cy="4775200"/>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8669" y="1833997"/>
            <a:ext cx="3201151" cy="3124200"/>
          </a:xfrm>
          <a:prstGeom prst="rect">
            <a:avLst/>
          </a:prstGeom>
        </p:spPr>
      </p:pic>
      <p:cxnSp>
        <p:nvCxnSpPr>
          <p:cNvPr id="15" name="Straight Connector 14"/>
          <p:cNvCxnSpPr/>
          <p:nvPr/>
        </p:nvCxnSpPr>
        <p:spPr>
          <a:xfrm flipH="1">
            <a:off x="2837746" y="1397000"/>
            <a:ext cx="2398159" cy="55366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844800" y="4851400"/>
            <a:ext cx="2427616" cy="71120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242"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4" name="Line Callout 1 3"/>
          <p:cNvSpPr/>
          <p:nvPr/>
        </p:nvSpPr>
        <p:spPr>
          <a:xfrm>
            <a:off x="8828279" y="4003519"/>
            <a:ext cx="3149600" cy="1219200"/>
          </a:xfrm>
          <a:prstGeom prst="borderCallout1">
            <a:avLst>
              <a:gd name="adj1" fmla="val 32586"/>
              <a:gd name="adj2" fmla="val 215"/>
              <a:gd name="adj3" fmla="val 18320"/>
              <a:gd name="adj4" fmla="val -158576"/>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This platform may be distributed globally (public </a:t>
            </a: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blockchain</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494162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C583-98CF-414E-9C1B-2E9EB9ECAFAB}"/>
              </a:ext>
            </a:extLst>
          </p:cNvPr>
          <p:cNvSpPr>
            <a:spLocks noGrp="1"/>
          </p:cNvSpPr>
          <p:nvPr>
            <p:ph type="title"/>
          </p:nvPr>
        </p:nvSpPr>
        <p:spPr>
          <a:xfrm>
            <a:off x="931719" y="-181140"/>
            <a:ext cx="10515600" cy="1325563"/>
          </a:xfrm>
        </p:spPr>
        <p:txBody>
          <a:bodyPr/>
          <a:lstStyle/>
          <a:p>
            <a:r>
              <a:rPr lang="en-US"/>
              <a:t>Smart Contract – Formal Definition</a:t>
            </a:r>
          </a:p>
        </p:txBody>
      </p:sp>
      <p:pic>
        <p:nvPicPr>
          <p:cNvPr id="4" name="Image" descr="Image">
            <a:extLst>
              <a:ext uri="{FF2B5EF4-FFF2-40B4-BE49-F238E27FC236}">
                <a16:creationId xmlns:a16="http://schemas.microsoft.com/office/drawing/2014/main" id="{50ED09A3-C8A1-4EC5-AC99-42A3CDCBAF6F}"/>
              </a:ext>
            </a:extLst>
          </p:cNvPr>
          <p:cNvPicPr>
            <a:picLocks noChangeAspect="1"/>
          </p:cNvPicPr>
          <p:nvPr/>
        </p:nvPicPr>
        <p:blipFill>
          <a:blip r:embed="rId2"/>
          <a:stretch>
            <a:fillRect/>
          </a:stretch>
        </p:blipFill>
        <p:spPr>
          <a:xfrm>
            <a:off x="3064932" y="1450504"/>
            <a:ext cx="5630996" cy="1465130"/>
          </a:xfrm>
          <a:prstGeom prst="rect">
            <a:avLst/>
          </a:prstGeom>
          <a:ln w="12700">
            <a:miter lim="400000"/>
          </a:ln>
        </p:spPr>
      </p:pic>
      <p:pic>
        <p:nvPicPr>
          <p:cNvPr id="5" name="Picture 4">
            <a:extLst>
              <a:ext uri="{FF2B5EF4-FFF2-40B4-BE49-F238E27FC236}">
                <a16:creationId xmlns:a16="http://schemas.microsoft.com/office/drawing/2014/main" id="{7B960764-622B-4CAB-A9A9-4F6E0E263185}"/>
              </a:ext>
            </a:extLst>
          </p:cNvPr>
          <p:cNvPicPr>
            <a:picLocks noChangeAspect="1"/>
          </p:cNvPicPr>
          <p:nvPr/>
        </p:nvPicPr>
        <p:blipFill>
          <a:blip r:embed="rId3"/>
          <a:stretch>
            <a:fillRect/>
          </a:stretch>
        </p:blipFill>
        <p:spPr>
          <a:xfrm>
            <a:off x="93519" y="2675450"/>
            <a:ext cx="12192000" cy="4314957"/>
          </a:xfrm>
          <a:prstGeom prst="rect">
            <a:avLst/>
          </a:prstGeom>
        </p:spPr>
      </p:pic>
    </p:spTree>
    <p:extLst>
      <p:ext uri="{BB962C8B-B14F-4D97-AF65-F5344CB8AC3E}">
        <p14:creationId xmlns:p14="http://schemas.microsoft.com/office/powerpoint/2010/main" val="2190196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B1D6-40BC-430A-AB0D-33591BE99CC6}"/>
              </a:ext>
            </a:extLst>
          </p:cNvPr>
          <p:cNvSpPr>
            <a:spLocks noGrp="1"/>
          </p:cNvSpPr>
          <p:nvPr>
            <p:ph type="title"/>
          </p:nvPr>
        </p:nvSpPr>
        <p:spPr/>
        <p:txBody>
          <a:bodyPr/>
          <a:lstStyle/>
          <a:p>
            <a:r>
              <a:rPr lang="en-US"/>
              <a:t>Smart Contracts</a:t>
            </a:r>
          </a:p>
        </p:txBody>
      </p:sp>
      <p:sp>
        <p:nvSpPr>
          <p:cNvPr id="3" name="Content Placeholder 2">
            <a:extLst>
              <a:ext uri="{FF2B5EF4-FFF2-40B4-BE49-F238E27FC236}">
                <a16:creationId xmlns:a16="http://schemas.microsoft.com/office/drawing/2014/main" id="{2B6CAD01-C80C-4466-8C1C-E8C24E46C3B5}"/>
              </a:ext>
            </a:extLst>
          </p:cNvPr>
          <p:cNvSpPr>
            <a:spLocks noGrp="1"/>
          </p:cNvSpPr>
          <p:nvPr>
            <p:ph idx="1"/>
          </p:nvPr>
        </p:nvSpPr>
        <p:spPr/>
        <p:txBody>
          <a:bodyPr/>
          <a:lstStyle/>
          <a:p>
            <a:r>
              <a:rPr lang="en-US"/>
              <a:t>There are many other applications where distributed, secure computations make sense</a:t>
            </a:r>
          </a:p>
          <a:p>
            <a:r>
              <a:rPr lang="en-US"/>
              <a:t>Secure deposits that get returned to the payer if conditions are met (or not)</a:t>
            </a:r>
          </a:p>
          <a:p>
            <a:r>
              <a:rPr lang="en-US"/>
              <a:t>Money that cannot be spent unless a certain </a:t>
            </a:r>
            <a:r>
              <a:rPr lang="en-US">
                <a:hlinkClick r:id="rId2"/>
              </a:rPr>
              <a:t>number of users agree to spending it</a:t>
            </a:r>
            <a:endParaRPr lang="en-US"/>
          </a:p>
          <a:p>
            <a:r>
              <a:rPr lang="en-US"/>
              <a:t>Money that can only be spent after producing external data that satisfies rules set in the script</a:t>
            </a:r>
          </a:p>
          <a:p>
            <a:endParaRPr lang="en-US"/>
          </a:p>
        </p:txBody>
      </p:sp>
    </p:spTree>
    <p:extLst>
      <p:ext uri="{BB962C8B-B14F-4D97-AF65-F5344CB8AC3E}">
        <p14:creationId xmlns:p14="http://schemas.microsoft.com/office/powerpoint/2010/main" val="450849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60391-754A-5141-880A-3D10820B863E}"/>
              </a:ext>
            </a:extLst>
          </p:cNvPr>
          <p:cNvSpPr>
            <a:spLocks noGrp="1"/>
          </p:cNvSpPr>
          <p:nvPr>
            <p:ph type="ctrTitle"/>
          </p:nvPr>
        </p:nvSpPr>
        <p:spPr/>
        <p:txBody>
          <a:bodyPr/>
          <a:lstStyle/>
          <a:p>
            <a:r>
              <a:rPr lang="en-US"/>
              <a:t>Simple Example</a:t>
            </a:r>
          </a:p>
        </p:txBody>
      </p:sp>
      <p:sp>
        <p:nvSpPr>
          <p:cNvPr id="5" name="Subtitle 4">
            <a:extLst>
              <a:ext uri="{FF2B5EF4-FFF2-40B4-BE49-F238E27FC236}">
                <a16:creationId xmlns:a16="http://schemas.microsoft.com/office/drawing/2014/main" id="{78738BF6-5575-E347-BDC8-ED0EC0A540B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2157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950D-0FC7-4B5A-A5CB-620917770BFE}"/>
              </a:ext>
            </a:extLst>
          </p:cNvPr>
          <p:cNvSpPr>
            <a:spLocks noGrp="1"/>
          </p:cNvSpPr>
          <p:nvPr>
            <p:ph type="title"/>
          </p:nvPr>
        </p:nvSpPr>
        <p:spPr/>
        <p:txBody>
          <a:bodyPr/>
          <a:lstStyle/>
          <a:p>
            <a:r>
              <a:rPr lang="en-US"/>
              <a:t>Solidity</a:t>
            </a:r>
          </a:p>
        </p:txBody>
      </p:sp>
      <p:sp>
        <p:nvSpPr>
          <p:cNvPr id="3" name="Content Placeholder 2">
            <a:extLst>
              <a:ext uri="{FF2B5EF4-FFF2-40B4-BE49-F238E27FC236}">
                <a16:creationId xmlns:a16="http://schemas.microsoft.com/office/drawing/2014/main" id="{F978029B-BF15-49A2-99BC-47A435F7A795}"/>
              </a:ext>
            </a:extLst>
          </p:cNvPr>
          <p:cNvSpPr>
            <a:spLocks noGrp="1"/>
          </p:cNvSpPr>
          <p:nvPr>
            <p:ph idx="1"/>
          </p:nvPr>
        </p:nvSpPr>
        <p:spPr/>
        <p:txBody>
          <a:bodyPr>
            <a:normAutofit fontScale="92500" lnSpcReduction="10000"/>
          </a:bodyPr>
          <a:lstStyle/>
          <a:p>
            <a:r>
              <a:rPr lang="en-US"/>
              <a:t>Solidity is a JavaScript-like language developed specifically for writing Ethereum Smart Contracts. </a:t>
            </a:r>
          </a:p>
          <a:p>
            <a:r>
              <a:rPr lang="en-US"/>
              <a:t>The Solidity compiler turns this code into Ethereum Virtual Machine bytecode, which can then be sent to the Ethereum network as a transaction to be given its own address.</a:t>
            </a:r>
          </a:p>
          <a:p>
            <a:r>
              <a:rPr lang="en-US">
                <a:hlinkClick r:id="rId2"/>
              </a:rPr>
              <a:t>https://remix.ethereum.org</a:t>
            </a:r>
            <a:endParaRPr lang="en-US"/>
          </a:p>
          <a:p>
            <a:r>
              <a:rPr lang="en-US"/>
              <a:t>Visit </a:t>
            </a:r>
            <a:r>
              <a:rPr lang="en-US">
                <a:hlinkClick r:id="rId3"/>
              </a:rPr>
              <a:t>https://ethereumbuilders.gitbooks.io/guide/content/en/solidity_tutorials.html</a:t>
            </a:r>
            <a:r>
              <a:rPr lang="en-US"/>
              <a:t> for tutorials on solidity</a:t>
            </a:r>
          </a:p>
          <a:p>
            <a:r>
              <a:rPr lang="en-US">
                <a:hlinkClick r:id="rId4"/>
              </a:rPr>
              <a:t>https://www.dappuniversity.com/articles/solidity-tutorial</a:t>
            </a:r>
            <a:endParaRPr lang="en-US"/>
          </a:p>
        </p:txBody>
      </p:sp>
    </p:spTree>
    <p:extLst>
      <p:ext uri="{BB962C8B-B14F-4D97-AF65-F5344CB8AC3E}">
        <p14:creationId xmlns:p14="http://schemas.microsoft.com/office/powerpoint/2010/main" val="1890767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B4FB-E50A-44C9-A0C8-BD4DAABE3DE6}"/>
              </a:ext>
            </a:extLst>
          </p:cNvPr>
          <p:cNvSpPr>
            <a:spLocks noGrp="1"/>
          </p:cNvSpPr>
          <p:nvPr>
            <p:ph type="title"/>
          </p:nvPr>
        </p:nvSpPr>
        <p:spPr/>
        <p:txBody>
          <a:bodyPr/>
          <a:lstStyle/>
          <a:p>
            <a:r>
              <a:rPr lang="en-US"/>
              <a:t>Remix site simple example.</a:t>
            </a:r>
          </a:p>
        </p:txBody>
      </p:sp>
      <p:sp>
        <p:nvSpPr>
          <p:cNvPr id="4" name="Rectangle 3">
            <a:extLst>
              <a:ext uri="{FF2B5EF4-FFF2-40B4-BE49-F238E27FC236}">
                <a16:creationId xmlns:a16="http://schemas.microsoft.com/office/drawing/2014/main" id="{D326ECE4-3628-4385-8AF8-991CDB6289D8}"/>
              </a:ext>
            </a:extLst>
          </p:cNvPr>
          <p:cNvSpPr/>
          <p:nvPr/>
        </p:nvSpPr>
        <p:spPr>
          <a:xfrm>
            <a:off x="8498909" y="1552188"/>
            <a:ext cx="3212071" cy="4324261"/>
          </a:xfrm>
          <a:prstGeom prst="rect">
            <a:avLst/>
          </a:prstGeom>
        </p:spPr>
        <p:txBody>
          <a:bodyPr wrap="square">
            <a:spAutoFit/>
          </a:bodyPr>
          <a:lstStyle/>
          <a:p>
            <a:r>
              <a:rPr lang="en-US" sz="500"/>
              <a:t>pragma solidity &gt;=0.4.22 &lt;0.6.0;</a:t>
            </a:r>
          </a:p>
          <a:p>
            <a:endParaRPr lang="en-US" sz="500"/>
          </a:p>
          <a:p>
            <a:r>
              <a:rPr lang="en-US" sz="500"/>
              <a:t>contract Mortal {</a:t>
            </a:r>
          </a:p>
          <a:p>
            <a:endParaRPr lang="en-US" sz="500"/>
          </a:p>
          <a:p>
            <a:r>
              <a:rPr lang="en-US" sz="500"/>
              <a:t>    /* Define variable owner of the type address */</a:t>
            </a:r>
          </a:p>
          <a:p>
            <a:endParaRPr lang="en-US" sz="500"/>
          </a:p>
          <a:p>
            <a:r>
              <a:rPr lang="en-US" sz="500"/>
              <a:t>    address owner;</a:t>
            </a:r>
          </a:p>
          <a:p>
            <a:endParaRPr lang="en-US" sz="500"/>
          </a:p>
          <a:p>
            <a:endParaRPr lang="en-US" sz="500"/>
          </a:p>
          <a:p>
            <a:r>
              <a:rPr lang="en-US" sz="500"/>
              <a:t>    /* This function is executed at initialization and sets the owner of the contract */</a:t>
            </a:r>
          </a:p>
          <a:p>
            <a:endParaRPr lang="en-US" sz="500"/>
          </a:p>
          <a:p>
            <a:r>
              <a:rPr lang="en-US" sz="500"/>
              <a:t>    constructor() public {</a:t>
            </a:r>
          </a:p>
          <a:p>
            <a:endParaRPr lang="en-US" sz="500"/>
          </a:p>
          <a:p>
            <a:r>
              <a:rPr lang="en-US" sz="500"/>
              <a:t>      owner = </a:t>
            </a:r>
            <a:r>
              <a:rPr lang="en-US" sz="500" err="1"/>
              <a:t>msg.sender</a:t>
            </a:r>
            <a:r>
              <a:rPr lang="en-US" sz="500"/>
              <a:t>;</a:t>
            </a:r>
          </a:p>
          <a:p>
            <a:endParaRPr lang="en-US" sz="500"/>
          </a:p>
          <a:p>
            <a:r>
              <a:rPr lang="en-US" sz="500"/>
              <a:t>    }</a:t>
            </a:r>
          </a:p>
          <a:p>
            <a:endParaRPr lang="en-US" sz="500"/>
          </a:p>
          <a:p>
            <a:r>
              <a:rPr lang="en-US" sz="500"/>
              <a:t>}</a:t>
            </a:r>
          </a:p>
          <a:p>
            <a:endParaRPr lang="en-US" sz="500"/>
          </a:p>
          <a:p>
            <a:r>
              <a:rPr lang="en-US" sz="500"/>
              <a:t>   </a:t>
            </a:r>
          </a:p>
          <a:p>
            <a:endParaRPr lang="en-US" sz="500"/>
          </a:p>
          <a:p>
            <a:endParaRPr lang="en-US" sz="500"/>
          </a:p>
          <a:p>
            <a:endParaRPr lang="en-US" sz="500"/>
          </a:p>
          <a:p>
            <a:r>
              <a:rPr lang="en-US" sz="500"/>
              <a:t>contract Greeter is Mortal {</a:t>
            </a:r>
          </a:p>
          <a:p>
            <a:endParaRPr lang="en-US" sz="500"/>
          </a:p>
          <a:p>
            <a:r>
              <a:rPr lang="en-US" sz="500"/>
              <a:t>    /* Define variable greeting of the type string */</a:t>
            </a:r>
          </a:p>
          <a:p>
            <a:endParaRPr lang="en-US" sz="500"/>
          </a:p>
          <a:p>
            <a:r>
              <a:rPr lang="en-US" sz="500"/>
              <a:t>    string greeting;</a:t>
            </a:r>
          </a:p>
          <a:p>
            <a:endParaRPr lang="en-US" sz="500"/>
          </a:p>
          <a:p>
            <a:endParaRPr lang="en-US" sz="500"/>
          </a:p>
          <a:p>
            <a:endParaRPr lang="en-US" sz="500"/>
          </a:p>
          <a:p>
            <a:r>
              <a:rPr lang="en-US" sz="500"/>
              <a:t>       constructor(string memory _greeting) public {</a:t>
            </a:r>
          </a:p>
          <a:p>
            <a:endParaRPr lang="en-US" sz="500"/>
          </a:p>
          <a:p>
            <a:r>
              <a:rPr lang="en-US" sz="500"/>
              <a:t>      greeting = _greeting;</a:t>
            </a:r>
          </a:p>
          <a:p>
            <a:endParaRPr lang="en-US" sz="500"/>
          </a:p>
          <a:p>
            <a:r>
              <a:rPr lang="en-US" sz="500"/>
              <a:t>    }</a:t>
            </a:r>
          </a:p>
          <a:p>
            <a:endParaRPr lang="en-US" sz="500"/>
          </a:p>
          <a:p>
            <a:r>
              <a:rPr lang="en-US" sz="500"/>
              <a:t>    </a:t>
            </a:r>
          </a:p>
          <a:p>
            <a:endParaRPr lang="en-US" sz="500"/>
          </a:p>
          <a:p>
            <a:r>
              <a:rPr lang="en-US" sz="500"/>
              <a:t>    </a:t>
            </a:r>
          </a:p>
          <a:p>
            <a:endParaRPr lang="en-US" sz="500"/>
          </a:p>
          <a:p>
            <a:endParaRPr lang="en-US" sz="500"/>
          </a:p>
          <a:p>
            <a:endParaRPr lang="en-US" sz="500"/>
          </a:p>
          <a:p>
            <a:r>
              <a:rPr lang="en-US" sz="500"/>
              <a:t>    /* Main function */</a:t>
            </a:r>
          </a:p>
          <a:p>
            <a:endParaRPr lang="en-US" sz="500"/>
          </a:p>
          <a:p>
            <a:r>
              <a:rPr lang="en-US" sz="500"/>
              <a:t>    function greet() view public  returns (string memory) {</a:t>
            </a:r>
          </a:p>
          <a:p>
            <a:endParaRPr lang="en-US" sz="500"/>
          </a:p>
          <a:p>
            <a:r>
              <a:rPr lang="en-US" sz="500"/>
              <a:t>        return greeting;</a:t>
            </a:r>
          </a:p>
          <a:p>
            <a:endParaRPr lang="en-US" sz="500"/>
          </a:p>
          <a:p>
            <a:r>
              <a:rPr lang="en-US" sz="500"/>
              <a:t>    }</a:t>
            </a:r>
          </a:p>
          <a:p>
            <a:endParaRPr lang="en-US" sz="500"/>
          </a:p>
          <a:p>
            <a:r>
              <a:rPr lang="en-US" sz="500"/>
              <a:t>}</a:t>
            </a:r>
          </a:p>
          <a:p>
            <a:endParaRPr lang="en-US" sz="500"/>
          </a:p>
          <a:p>
            <a:endParaRPr lang="en-US" sz="500"/>
          </a:p>
        </p:txBody>
      </p:sp>
      <p:pic>
        <p:nvPicPr>
          <p:cNvPr id="6" name="Picture 5">
            <a:extLst>
              <a:ext uri="{FF2B5EF4-FFF2-40B4-BE49-F238E27FC236}">
                <a16:creationId xmlns:a16="http://schemas.microsoft.com/office/drawing/2014/main" id="{6658A412-FBCB-8241-8CC4-2E19382FAD62}"/>
              </a:ext>
            </a:extLst>
          </p:cNvPr>
          <p:cNvPicPr>
            <a:picLocks noChangeAspect="1"/>
          </p:cNvPicPr>
          <p:nvPr/>
        </p:nvPicPr>
        <p:blipFill>
          <a:blip r:embed="rId3"/>
          <a:stretch>
            <a:fillRect/>
          </a:stretch>
        </p:blipFill>
        <p:spPr>
          <a:xfrm>
            <a:off x="137785" y="1644609"/>
            <a:ext cx="7901835" cy="4444782"/>
          </a:xfrm>
          <a:prstGeom prst="rect">
            <a:avLst/>
          </a:prstGeom>
        </p:spPr>
      </p:pic>
    </p:spTree>
    <p:extLst>
      <p:ext uri="{BB962C8B-B14F-4D97-AF65-F5344CB8AC3E}">
        <p14:creationId xmlns:p14="http://schemas.microsoft.com/office/powerpoint/2010/main" val="3760889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3F10-FB5B-4174-8531-AEC062E458DE}"/>
              </a:ext>
            </a:extLst>
          </p:cNvPr>
          <p:cNvSpPr>
            <a:spLocks noGrp="1"/>
          </p:cNvSpPr>
          <p:nvPr>
            <p:ph type="ctrTitle"/>
          </p:nvPr>
        </p:nvSpPr>
        <p:spPr/>
        <p:txBody>
          <a:bodyPr/>
          <a:lstStyle/>
          <a:p>
            <a:r>
              <a:rPr lang="en-US"/>
              <a:t>Example – Transactive Energy</a:t>
            </a:r>
          </a:p>
        </p:txBody>
      </p:sp>
      <p:sp>
        <p:nvSpPr>
          <p:cNvPr id="4" name="Text Placeholder 3">
            <a:extLst>
              <a:ext uri="{FF2B5EF4-FFF2-40B4-BE49-F238E27FC236}">
                <a16:creationId xmlns:a16="http://schemas.microsoft.com/office/drawing/2014/main" id="{BD34C1E2-9972-4BB0-A112-D894FDB70DF9}"/>
              </a:ext>
            </a:extLst>
          </p:cNvPr>
          <p:cNvSpPr>
            <a:spLocks noGrp="1"/>
          </p:cNvSpPr>
          <p:nvPr>
            <p:ph type="subTitle" idx="1"/>
          </p:nvPr>
        </p:nvSpPr>
        <p:spPr>
          <a:xfrm>
            <a:off x="2840520" y="3231721"/>
            <a:ext cx="8534400" cy="1752600"/>
          </a:xfrm>
        </p:spPr>
        <p:txBody>
          <a:bodyPr>
            <a:normAutofit fontScale="85000" lnSpcReduction="10000"/>
          </a:bodyPr>
          <a:lstStyle/>
          <a:p>
            <a:r>
              <a:rPr lang="en-US"/>
              <a:t>Scott – Take the slides from TRANSAX and explain the concept.</a:t>
            </a:r>
          </a:p>
          <a:p>
            <a:endParaRPr lang="en-US"/>
          </a:p>
          <a:p>
            <a:r>
              <a:rPr lang="en-US"/>
              <a:t>Actually start this whole discussion by talking about this first</a:t>
            </a:r>
          </a:p>
          <a:p>
            <a:endParaRPr lang="en-US"/>
          </a:p>
          <a:p>
            <a:endParaRPr lang="en-US"/>
          </a:p>
        </p:txBody>
      </p:sp>
    </p:spTree>
    <p:extLst>
      <p:ext uri="{BB962C8B-B14F-4D97-AF65-F5344CB8AC3E}">
        <p14:creationId xmlns:p14="http://schemas.microsoft.com/office/powerpoint/2010/main" val="104501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t="4209" r="65455" b="4905"/>
          <a:stretch/>
        </p:blipFill>
        <p:spPr>
          <a:xfrm>
            <a:off x="4673600" y="1003733"/>
            <a:ext cx="2844800" cy="4775200"/>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8669" y="1833997"/>
            <a:ext cx="3201151" cy="3124200"/>
          </a:xfrm>
          <a:prstGeom prst="rect">
            <a:avLst/>
          </a:prstGeom>
        </p:spPr>
      </p:pic>
      <p:cxnSp>
        <p:nvCxnSpPr>
          <p:cNvPr id="15" name="Straight Connector 14"/>
          <p:cNvCxnSpPr/>
          <p:nvPr/>
        </p:nvCxnSpPr>
        <p:spPr>
          <a:xfrm flipH="1">
            <a:off x="2844801" y="1397000"/>
            <a:ext cx="2391105" cy="101600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844800" y="2514600"/>
            <a:ext cx="2427616" cy="304800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242"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4" name="Line Callout 1 3"/>
          <p:cNvSpPr/>
          <p:nvPr/>
        </p:nvSpPr>
        <p:spPr>
          <a:xfrm>
            <a:off x="8431971" y="3429000"/>
            <a:ext cx="3251200" cy="1219200"/>
          </a:xfrm>
          <a:prstGeom prst="borderCallout1">
            <a:avLst>
              <a:gd name="adj1" fmla="val 32586"/>
              <a:gd name="adj2" fmla="val 215"/>
              <a:gd name="adj3" fmla="val -73346"/>
              <a:gd name="adj4" fmla="val -163621"/>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It could be localized to a limited group (private </a:t>
            </a: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blockchain</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6" name="Oval 5"/>
          <p:cNvSpPr/>
          <p:nvPr/>
        </p:nvSpPr>
        <p:spPr>
          <a:xfrm>
            <a:off x="2641600" y="2311400"/>
            <a:ext cx="304800" cy="304800"/>
          </a:xfrm>
          <a:prstGeom prst="ellipse">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p:cNvSpPr txBox="1"/>
          <p:nvPr/>
        </p:nvSpPr>
        <p:spPr>
          <a:xfrm>
            <a:off x="9240" y="536574"/>
            <a:ext cx="12182760" cy="461665"/>
          </a:xfrm>
          <a:prstGeom prst="rect">
            <a:avLst/>
          </a:prstGeom>
          <a:noFill/>
        </p:spPr>
        <p:txBody>
          <a:bodyPr wrap="square" rtlCol="0">
            <a:spAutoFit/>
          </a:bodyPr>
          <a:lstStyle/>
          <a:p>
            <a:pPr marL="304792" indent="-304792">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A </a:t>
            </a:r>
            <a:r>
              <a:rPr lang="en-US" sz="2400" err="1">
                <a:latin typeface="Tahoma" panose="020B0604030504040204" pitchFamily="34" charset="0"/>
                <a:ea typeface="Tahoma" panose="020B0604030504040204" pitchFamily="34" charset="0"/>
                <a:cs typeface="Tahoma" panose="020B0604030504040204" pitchFamily="34" charset="0"/>
              </a:rPr>
              <a:t>blockchain</a:t>
            </a:r>
            <a:r>
              <a:rPr lang="en-US" sz="2400">
                <a:latin typeface="Tahoma" panose="020B0604030504040204" pitchFamily="34" charset="0"/>
                <a:ea typeface="Tahoma" panose="020B0604030504040204" pitchFamily="34" charset="0"/>
                <a:cs typeface="Tahoma" panose="020B0604030504040204" pitchFamily="34" charset="0"/>
              </a:rPr>
              <a:t> is a </a:t>
            </a:r>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decentralized platform </a:t>
            </a:r>
            <a:r>
              <a:rPr lang="en-US" sz="2400">
                <a:latin typeface="Tahoma" panose="020B0604030504040204" pitchFamily="34" charset="0"/>
                <a:ea typeface="Tahoma" panose="020B0604030504040204" pitchFamily="34" charset="0"/>
                <a:cs typeface="Tahoma" panose="020B0604030504040204" pitchFamily="34" charset="0"/>
              </a:rPr>
              <a:t>that supports “trustless” transactions</a:t>
            </a:r>
          </a:p>
        </p:txBody>
      </p:sp>
    </p:spTree>
    <p:extLst>
      <p:ext uri="{BB962C8B-B14F-4D97-AF65-F5344CB8AC3E}">
        <p14:creationId xmlns:p14="http://schemas.microsoft.com/office/powerpoint/2010/main" val="328330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t="4209" r="65455" b="4905"/>
          <a:stretch/>
        </p:blipFill>
        <p:spPr>
          <a:xfrm>
            <a:off x="4673600" y="1003733"/>
            <a:ext cx="2844800" cy="4775200"/>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8669" y="1833997"/>
            <a:ext cx="3201151" cy="3124200"/>
          </a:xfrm>
          <a:prstGeom prst="rect">
            <a:avLst/>
          </a:prstGeom>
        </p:spPr>
      </p:pic>
      <p:cxnSp>
        <p:nvCxnSpPr>
          <p:cNvPr id="15" name="Straight Connector 14"/>
          <p:cNvCxnSpPr/>
          <p:nvPr/>
        </p:nvCxnSpPr>
        <p:spPr>
          <a:xfrm flipH="1">
            <a:off x="2837746" y="1397000"/>
            <a:ext cx="2398159" cy="55366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935043" y="4851400"/>
            <a:ext cx="2337372" cy="71120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60453" t="4804" r="1301" b="4309"/>
          <a:stretch/>
        </p:blipFill>
        <p:spPr>
          <a:xfrm>
            <a:off x="8940800" y="1008497"/>
            <a:ext cx="3149600" cy="4775200"/>
          </a:xfrm>
          <a:prstGeom prst="rect">
            <a:avLst/>
          </a:prstGeom>
        </p:spPr>
      </p:pic>
      <p:sp>
        <p:nvSpPr>
          <p:cNvPr id="10242"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cxnSp>
        <p:nvCxnSpPr>
          <p:cNvPr id="34" name="Straight Connector 33"/>
          <p:cNvCxnSpPr/>
          <p:nvPr/>
        </p:nvCxnSpPr>
        <p:spPr>
          <a:xfrm flipH="1">
            <a:off x="7213600" y="1143000"/>
            <a:ext cx="1930400" cy="198120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7213600" y="3327400"/>
            <a:ext cx="2032000" cy="223520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l="60453" t="4804" r="1301" b="4309"/>
          <a:stretch/>
        </p:blipFill>
        <p:spPr>
          <a:xfrm>
            <a:off x="8940800" y="990983"/>
            <a:ext cx="3149600" cy="4775200"/>
          </a:xfrm>
          <a:prstGeom prst="rect">
            <a:avLst/>
          </a:prstGeom>
        </p:spPr>
      </p:pic>
      <p:sp>
        <p:nvSpPr>
          <p:cNvPr id="4" name="Line Callout 1 3"/>
          <p:cNvSpPr/>
          <p:nvPr/>
        </p:nvSpPr>
        <p:spPr>
          <a:xfrm>
            <a:off x="3759200" y="4343400"/>
            <a:ext cx="5080000" cy="1292147"/>
          </a:xfrm>
          <a:prstGeom prst="borderCallout1">
            <a:avLst>
              <a:gd name="adj1" fmla="val -227"/>
              <a:gd name="adj2" fmla="val 85346"/>
              <a:gd name="adj3" fmla="val -85390"/>
              <a:gd name="adj4" fmla="val 107722"/>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Each node in a blockchain network runs common middleware &amp; all nodes have equal level of privilege</a:t>
            </a:r>
          </a:p>
        </p:txBody>
      </p:sp>
      <p:sp>
        <p:nvSpPr>
          <p:cNvPr id="17" name="Oval 16"/>
          <p:cNvSpPr/>
          <p:nvPr/>
        </p:nvSpPr>
        <p:spPr>
          <a:xfrm>
            <a:off x="7061200" y="3073400"/>
            <a:ext cx="304800" cy="304800"/>
          </a:xfrm>
          <a:prstGeom prst="ellipse">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ounded Rectangle 18"/>
          <p:cNvSpPr/>
          <p:nvPr/>
        </p:nvSpPr>
        <p:spPr>
          <a:xfrm>
            <a:off x="9258595" y="2616202"/>
            <a:ext cx="1330725" cy="776945"/>
          </a:xfrm>
          <a:prstGeom prst="roundRect">
            <a:avLst>
              <a:gd name="adj" fmla="val 644"/>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94817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8669" y="1833997"/>
            <a:ext cx="3201151" cy="3124200"/>
          </a:xfrm>
          <a:prstGeom prst="rect">
            <a:avLst/>
          </a:prstGeom>
        </p:spPr>
      </p:pic>
      <p:cxnSp>
        <p:nvCxnSpPr>
          <p:cNvPr id="15" name="Straight Connector 14"/>
          <p:cNvCxnSpPr/>
          <p:nvPr/>
        </p:nvCxnSpPr>
        <p:spPr>
          <a:xfrm flipH="1">
            <a:off x="2837746" y="1397000"/>
            <a:ext cx="2398159" cy="55366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l="60453" t="4804" r="1301" b="4309"/>
          <a:stretch/>
        </p:blipFill>
        <p:spPr>
          <a:xfrm>
            <a:off x="8940800" y="1008497"/>
            <a:ext cx="3149600" cy="4775200"/>
          </a:xfrm>
          <a:prstGeom prst="rect">
            <a:avLst/>
          </a:prstGeom>
        </p:spPr>
      </p:pic>
      <p:sp>
        <p:nvSpPr>
          <p:cNvPr id="10242"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7" name="AutoShape 4" descr="Planet Earth"/>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l="60453" t="4804" r="1301" b="4309"/>
          <a:stretch/>
        </p:blipFill>
        <p:spPr>
          <a:xfrm>
            <a:off x="8940800" y="990983"/>
            <a:ext cx="3149600" cy="4775200"/>
          </a:xfrm>
          <a:prstGeom prst="rect">
            <a:avLst/>
          </a:prstGeom>
        </p:spPr>
      </p:pic>
      <p:sp>
        <p:nvSpPr>
          <p:cNvPr id="17" name="Oval 16"/>
          <p:cNvSpPr/>
          <p:nvPr/>
        </p:nvSpPr>
        <p:spPr>
          <a:xfrm>
            <a:off x="7061200" y="3073400"/>
            <a:ext cx="304800" cy="304800"/>
          </a:xfrm>
          <a:prstGeom prst="ellipse">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338421" y="5983947"/>
            <a:ext cx="11470208" cy="877779"/>
          </a:xfrm>
          <a:prstGeom prst="rect">
            <a:avLst/>
          </a:prstGeom>
          <a:solidFill>
            <a:schemeClr val="bg1"/>
          </a:solidFill>
        </p:spPr>
        <p:txBody>
          <a:bodyPr wrap="square" anchor="ctr" anchorCtr="0">
            <a:noAutofit/>
          </a:bodyPr>
          <a:lstStyle/>
          <a:p>
            <a:pPr algn="ctr"/>
            <a:endParaRPr lang="en-US" sz="2400" i="1">
              <a:latin typeface="Tahoma" panose="020B0604030504040204" pitchFamily="34" charset="0"/>
              <a:ea typeface="Tahoma" panose="020B0604030504040204" pitchFamily="34" charset="0"/>
              <a:cs typeface="Tahoma" panose="020B0604030504040204" pitchFamily="34" charset="0"/>
            </a:endParaRPr>
          </a:p>
          <a:p>
            <a:pPr algn="ctr"/>
            <a:r>
              <a:rPr lang="en-US" sz="2400" i="1" err="1">
                <a:latin typeface="Tahoma" panose="020B0604030504040204" pitchFamily="34" charset="0"/>
                <a:ea typeface="Tahoma" panose="020B0604030504040204" pitchFamily="34" charset="0"/>
                <a:cs typeface="Tahoma" panose="020B0604030504040204" pitchFamily="34" charset="0"/>
              </a:rPr>
              <a:t>Blockchain</a:t>
            </a:r>
            <a:r>
              <a:rPr lang="en-US" sz="2400" i="1">
                <a:latin typeface="Tahoma" panose="020B0604030504040204" pitchFamily="34" charset="0"/>
                <a:ea typeface="Tahoma" panose="020B0604030504040204" pitchFamily="34" charset="0"/>
                <a:cs typeface="Tahoma" panose="020B0604030504040204" pitchFamily="34" charset="0"/>
              </a:rPr>
              <a:t> middleware provides services to applications</a:t>
            </a:r>
          </a:p>
          <a:p>
            <a:pPr algn="ctr"/>
            <a:r>
              <a:rPr lang="en-US" sz="2400" i="1">
                <a:latin typeface="Tahoma" panose="020B0604030504040204" pitchFamily="34" charset="0"/>
                <a:ea typeface="Tahoma" panose="020B0604030504040204" pitchFamily="34" charset="0"/>
                <a:cs typeface="Tahoma" panose="020B0604030504040204" pitchFamily="34" charset="0"/>
              </a:rPr>
              <a:t>beyond what's provided by the OS &amp; communication protocols</a:t>
            </a:r>
          </a:p>
          <a:p>
            <a:pPr algn="ctr"/>
            <a:endParaRPr lang="en-US" sz="2400" i="1">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Image result for hyperledger services"/>
          <p:cNvPicPr>
            <a:picLocks noChangeAspect="1" noChangeArrowheads="1"/>
          </p:cNvPicPr>
          <p:nvPr/>
        </p:nvPicPr>
        <p:blipFill rotWithShape="1">
          <a:blip r:embed="rId5">
            <a:extLst>
              <a:ext uri="{28A0092B-C50C-407E-A947-70E740481C1C}">
                <a14:useLocalDpi xmlns:a14="http://schemas.microsoft.com/office/drawing/2010/main" val="0"/>
              </a:ext>
            </a:extLst>
          </a:blip>
          <a:srcRect l="5966" t="10735" r="4275" b="21143"/>
          <a:stretch/>
        </p:blipFill>
        <p:spPr bwMode="auto">
          <a:xfrm>
            <a:off x="443911" y="1014827"/>
            <a:ext cx="8062219" cy="43180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H="1" flipV="1">
            <a:off x="6502400" y="2311401"/>
            <a:ext cx="2743203" cy="3048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400800" y="3393148"/>
            <a:ext cx="2844803" cy="1257465"/>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2470488" y="2311400"/>
            <a:ext cx="3962400" cy="2946400"/>
          </a:xfrm>
          <a:prstGeom prst="roundRect">
            <a:avLst>
              <a:gd name="adj" fmla="val 644"/>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ounded Rectangle 25"/>
          <p:cNvSpPr/>
          <p:nvPr/>
        </p:nvSpPr>
        <p:spPr>
          <a:xfrm>
            <a:off x="9258595" y="2616202"/>
            <a:ext cx="1330725" cy="776945"/>
          </a:xfrm>
          <a:prstGeom prst="roundRect">
            <a:avLst>
              <a:gd name="adj" fmla="val 644"/>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6647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600" y="1092200"/>
            <a:ext cx="11887200" cy="3263067"/>
          </a:xfrm>
          <a:prstGeom prst="rect">
            <a:avLst/>
          </a:prstGeom>
        </p:spPr>
      </p:pic>
      <p:sp>
        <p:nvSpPr>
          <p:cNvPr id="5" name="Rectangle 3"/>
          <p:cNvSpPr txBox="1">
            <a:spLocks noChangeArrowheads="1"/>
          </p:cNvSpPr>
          <p:nvPr/>
        </p:nvSpPr>
        <p:spPr bwMode="auto">
          <a:xfrm>
            <a:off x="9237" y="-51136"/>
            <a:ext cx="12192000" cy="47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eaLnBrk="0" hangingPunct="0">
              <a:defRPr sz="2000" b="1">
                <a:solidFill>
                  <a:schemeClr val="tx1"/>
                </a:solidFill>
                <a:latin typeface="Arial" charset="0"/>
                <a:ea typeface="MS PGothic" pitchFamily="34" charset="-128"/>
              </a:defRPr>
            </a:lvl1pPr>
            <a:lvl2pPr marL="742950" indent="-285750" eaLnBrk="0" hangingPunct="0">
              <a:defRPr sz="2000" b="1">
                <a:solidFill>
                  <a:schemeClr val="tx1"/>
                </a:solidFill>
                <a:latin typeface="Arial" charset="0"/>
                <a:ea typeface="MS PGothic" pitchFamily="34" charset="-128"/>
              </a:defRPr>
            </a:lvl2pPr>
            <a:lvl3pPr marL="1143000" indent="-228600" eaLnBrk="0" hangingPunct="0">
              <a:defRPr sz="2000" b="1">
                <a:solidFill>
                  <a:schemeClr val="tx1"/>
                </a:solidFill>
                <a:latin typeface="Arial" charset="0"/>
                <a:ea typeface="MS PGothic" pitchFamily="34" charset="-128"/>
              </a:defRPr>
            </a:lvl3pPr>
            <a:lvl4pPr marL="1600200" indent="-228600" eaLnBrk="0" hangingPunct="0">
              <a:defRPr sz="2000" b="1">
                <a:solidFill>
                  <a:schemeClr val="tx1"/>
                </a:solidFill>
                <a:latin typeface="Arial" charset="0"/>
                <a:ea typeface="MS PGothic" pitchFamily="34" charset="-128"/>
              </a:defRPr>
            </a:lvl4pPr>
            <a:lvl5pPr marL="2057400" indent="-228600" eaLnBrk="0" hangingPunct="0">
              <a:defRPr sz="2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charset="0"/>
                <a:ea typeface="MS PGothic" pitchFamily="34" charset="-128"/>
              </a:defRPr>
            </a:lvl9pPr>
          </a:lstStyle>
          <a:p>
            <a:pPr algn="ctr" eaLnBrk="1" hangingPunct="1"/>
            <a:r>
              <a:rPr lang="en-US" altLang="en-US" sz="3733" b="0">
                <a:solidFill>
                  <a:srgbClr val="FF0000"/>
                </a:solidFill>
                <a:latin typeface="Tahoma" pitchFamily="34" charset="0"/>
                <a:cs typeface="Tahoma" pitchFamily="34" charset="0"/>
              </a:rPr>
              <a:t>What is a </a:t>
            </a:r>
            <a:r>
              <a:rPr lang="en-US" altLang="en-US" sz="3733" b="0" err="1">
                <a:solidFill>
                  <a:srgbClr val="FF0000"/>
                </a:solidFill>
                <a:latin typeface="Tahoma" pitchFamily="34" charset="0"/>
                <a:cs typeface="Tahoma" pitchFamily="34" charset="0"/>
              </a:rPr>
              <a:t>Blockchain</a:t>
            </a:r>
            <a:r>
              <a:rPr lang="en-US" altLang="en-US" sz="3733" b="0">
                <a:solidFill>
                  <a:srgbClr val="FF0000"/>
                </a:solidFill>
                <a:latin typeface="Tahoma" pitchFamily="34" charset="0"/>
                <a:cs typeface="Tahoma" pitchFamily="34" charset="0"/>
              </a:rPr>
              <a:t>?</a:t>
            </a:r>
          </a:p>
        </p:txBody>
      </p:sp>
      <p:sp>
        <p:nvSpPr>
          <p:cNvPr id="13" name="Line Callout 1 12"/>
          <p:cNvSpPr/>
          <p:nvPr/>
        </p:nvSpPr>
        <p:spPr>
          <a:xfrm>
            <a:off x="1016000" y="4549599"/>
            <a:ext cx="10058400" cy="1003379"/>
          </a:xfrm>
          <a:prstGeom prst="borderCallout1">
            <a:avLst>
              <a:gd name="adj1" fmla="val -227"/>
              <a:gd name="adj2" fmla="val 93034"/>
              <a:gd name="adj3" fmla="val -213578"/>
              <a:gd name="adj4" fmla="val 86451"/>
            </a:avLst>
          </a:prstGeom>
          <a:solidFill>
            <a:srgbClr val="E5FFFF"/>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err="1">
                <a:solidFill>
                  <a:schemeClr val="tx1"/>
                </a:solidFill>
                <a:latin typeface="Tahoma" panose="020B0604030504040204" pitchFamily="34" charset="0"/>
                <a:ea typeface="Tahoma" panose="020B0604030504040204" pitchFamily="34" charset="0"/>
                <a:cs typeface="Tahoma" panose="020B0604030504040204" pitchFamily="34" charset="0"/>
              </a:rPr>
              <a:t>Blockchain</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 middleware enables anonymous exchange of digital assets without the need for a central authority to verify trust &amp; transfer of value</a:t>
            </a:r>
          </a:p>
        </p:txBody>
      </p:sp>
      <p:sp>
        <p:nvSpPr>
          <p:cNvPr id="7" name="Rounded Rectangle 6"/>
          <p:cNvSpPr/>
          <p:nvPr/>
        </p:nvSpPr>
        <p:spPr>
          <a:xfrm>
            <a:off x="203200" y="1207552"/>
            <a:ext cx="1828800" cy="1219200"/>
          </a:xfrm>
          <a:prstGeom prst="roundRect">
            <a:avLst>
              <a:gd name="adj" fmla="val 0"/>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0A1535D5-4095-4F9B-A308-5C09E8D95D1D}"/>
              </a:ext>
            </a:extLst>
          </p:cNvPr>
          <p:cNvSpPr/>
          <p:nvPr/>
        </p:nvSpPr>
        <p:spPr>
          <a:xfrm>
            <a:off x="10247797" y="2094287"/>
            <a:ext cx="1741003" cy="2463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777895"/>
      </p:ext>
    </p:extLst>
  </p:cSld>
  <p:clrMapOvr>
    <a:masterClrMapping/>
  </p:clrMapOvr>
</p:sld>
</file>

<file path=ppt/theme/theme1.xml><?xml version="1.0" encoding="utf-8"?>
<a:theme xmlns:a="http://schemas.openxmlformats.org/drawingml/2006/main" name="MicrosoftCPSWorkshopDube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04_1-monitoring</Template>
  <TotalTime>0</TotalTime>
  <Words>3211</Words>
  <Application>Microsoft Office PowerPoint</Application>
  <PresentationFormat>Widescreen</PresentationFormat>
  <Paragraphs>565</Paragraphs>
  <Slides>55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minion-pro</vt:lpstr>
      <vt:lpstr>Tahoma</vt:lpstr>
      <vt:lpstr>Times New Roman</vt:lpstr>
      <vt:lpstr>MicrosoftCPSWorkshopDubey</vt:lpstr>
      <vt:lpstr>Blockchains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Blockchain Protocol</vt:lpstr>
      <vt:lpstr>A walkthrough of how individual blockchain concepts are interplaying</vt:lpstr>
      <vt:lpstr>Transaction creation</vt:lpstr>
      <vt:lpstr>Transaction creation</vt:lpstr>
      <vt:lpstr>Transaction validation</vt:lpstr>
      <vt:lpstr>Block creation</vt:lpstr>
      <vt:lpstr>PowerPoint Presentation</vt:lpstr>
      <vt:lpstr>Hashing</vt:lpstr>
      <vt:lpstr>For proof-of-work, partial inverse hashing is a bit string lottery</vt:lpstr>
      <vt:lpstr>Example of proof-of-work</vt:lpstr>
      <vt:lpstr>Rewards and incentivization – important for consensus</vt:lpstr>
      <vt:lpstr>Block Example.</vt:lpstr>
      <vt:lpstr>Merkel Tree</vt:lpstr>
      <vt:lpstr>Merkle Tree</vt:lpstr>
      <vt:lpstr>Merkle Tree</vt:lpstr>
      <vt:lpstr>Merkle Tree</vt:lpstr>
      <vt:lpstr>Why Merkele Tree</vt:lpstr>
      <vt:lpstr>Smart Contracts</vt:lpstr>
      <vt:lpstr>Blockchains are more than coin transaction…</vt:lpstr>
      <vt:lpstr>Smart Contract – Formal Definition</vt:lpstr>
      <vt:lpstr>Smart Contracts</vt:lpstr>
      <vt:lpstr>Simple Example</vt:lpstr>
      <vt:lpstr>Solidity</vt:lpstr>
      <vt:lpstr>Remix site simple example.</vt:lpstr>
      <vt:lpstr>Example – Transactive Energy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Theorem</dc:title>
  <dc:creator>Abhishek D</dc:creator>
  <cp:lastModifiedBy>Dubey, Abhishek</cp:lastModifiedBy>
  <cp:revision>24</cp:revision>
  <dcterms:created xsi:type="dcterms:W3CDTF">2018-10-09T13:30:20Z</dcterms:created>
  <dcterms:modified xsi:type="dcterms:W3CDTF">2019-10-15T17:40:20Z</dcterms:modified>
</cp:coreProperties>
</file>